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27"/>
  </p:notesMasterIdLst>
  <p:sldIdLst>
    <p:sldId id="256" r:id="rId2"/>
    <p:sldId id="364" r:id="rId3"/>
    <p:sldId id="299" r:id="rId4"/>
    <p:sldId id="371" r:id="rId5"/>
    <p:sldId id="348" r:id="rId6"/>
    <p:sldId id="333" r:id="rId7"/>
    <p:sldId id="304" r:id="rId8"/>
    <p:sldId id="349" r:id="rId9"/>
    <p:sldId id="386" r:id="rId10"/>
    <p:sldId id="306" r:id="rId11"/>
    <p:sldId id="358" r:id="rId12"/>
    <p:sldId id="360" r:id="rId13"/>
    <p:sldId id="380" r:id="rId14"/>
    <p:sldId id="381" r:id="rId15"/>
    <p:sldId id="382" r:id="rId16"/>
    <p:sldId id="383" r:id="rId17"/>
    <p:sldId id="372" r:id="rId18"/>
    <p:sldId id="384" r:id="rId19"/>
    <p:sldId id="374" r:id="rId20"/>
    <p:sldId id="375" r:id="rId21"/>
    <p:sldId id="377" r:id="rId22"/>
    <p:sldId id="376" r:id="rId23"/>
    <p:sldId id="369" r:id="rId24"/>
    <p:sldId id="370" r:id="rId25"/>
    <p:sldId id="373"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Norman Valdez" initials="NV" lastIdx="2" clrIdx="6">
    <p:extLst>
      <p:ext uri="{19B8F6BF-5375-455C-9EA6-DF929625EA0E}">
        <p15:presenceInfo xmlns:p15="http://schemas.microsoft.com/office/powerpoint/2012/main" userId="a4a74d30-6ef2-4fdb-9658-5ac00faf7157" providerId="Windows Live"/>
      </p:ext>
    </p:extLst>
  </p:cmAuthor>
  <p:cmAuthor id="1" name="Sharon" initials="S" lastIdx="32" clrIdx="0"/>
  <p:cmAuthor id="2" name="Ye Liu" initials="YL" lastIdx="1" clrIdx="1"/>
  <p:cmAuthor id="3" name="Ye Liu" initials="YL [2]" lastIdx="1" clrIdx="2"/>
  <p:cmAuthor id="4" name="Ye Liu" initials="YL [3]" lastIdx="1" clrIdx="3"/>
  <p:cmAuthor id="5" name="Ye Liu" initials="YL [4]" lastIdx="1" clrIdx="4"/>
  <p:cmAuthor id="6" name="Zuhur Yusuf" initials="ZY" lastIdx="13" clrIdx="5">
    <p:extLst>
      <p:ext uri="{19B8F6BF-5375-455C-9EA6-DF929625EA0E}">
        <p15:presenceInfo xmlns:p15="http://schemas.microsoft.com/office/powerpoint/2012/main" userId="Zuhur Yusuf"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4C20"/>
    <a:srgbClr val="7A9625"/>
    <a:srgbClr val="7C1779"/>
    <a:srgbClr val="137C9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38" autoAdjust="0"/>
    <p:restoredTop sz="83878" autoAdjust="0"/>
  </p:normalViewPr>
  <p:slideViewPr>
    <p:cSldViewPr snapToGrid="0" snapToObjects="1">
      <p:cViewPr varScale="1">
        <p:scale>
          <a:sx n="106" d="100"/>
          <a:sy n="106" d="100"/>
        </p:scale>
        <p:origin x="1296" y="184"/>
      </p:cViewPr>
      <p:guideLst>
        <p:guide orient="horz" pos="2160"/>
        <p:guide pos="3840"/>
      </p:guideLst>
    </p:cSldViewPr>
  </p:slideViewPr>
  <p:outlineViewPr>
    <p:cViewPr>
      <p:scale>
        <a:sx n="33" d="100"/>
        <a:sy n="33" d="100"/>
      </p:scale>
      <p:origin x="0" y="-1056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1E3A7C-EC9B-7F4B-9462-AAC3F7866D44}" type="datetimeFigureOut">
              <a:rPr lang="en-US" smtClean="0"/>
              <a:t>10/30/19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3E2D67-89F2-044A-905E-095E4D451B68}" type="slidenum">
              <a:rPr lang="en-US" smtClean="0"/>
              <a:t>‹#›</a:t>
            </a:fld>
            <a:endParaRPr lang="en-US"/>
          </a:p>
        </p:txBody>
      </p:sp>
    </p:spTree>
    <p:extLst>
      <p:ext uri="{BB962C8B-B14F-4D97-AF65-F5344CB8AC3E}">
        <p14:creationId xmlns:p14="http://schemas.microsoft.com/office/powerpoint/2010/main" val="29667034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brookfieldinstitute.ca/p/5254/"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eric.ca/project/settlement-services-workers-profil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eric.ca/project/career-development-and-mental-health/"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ceav.vic.edu.au/" TargetMode="External"/><Relationship Id="rId5" Type="http://schemas.openxmlformats.org/officeDocument/2006/relationships/hyperlink" Target="https://www.sfu.ca/" TargetMode="External"/><Relationship Id="rId4" Type="http://schemas.openxmlformats.org/officeDocument/2006/relationships/hyperlink" Target="https://www.life-role.com/"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RIZ – INTRODUCE US AND CERIC</a:t>
            </a:r>
          </a:p>
        </p:txBody>
      </p:sp>
      <p:sp>
        <p:nvSpPr>
          <p:cNvPr id="4" name="Slide Number Placeholder 3"/>
          <p:cNvSpPr>
            <a:spLocks noGrp="1"/>
          </p:cNvSpPr>
          <p:nvPr>
            <p:ph type="sldNum" sz="quarter" idx="10"/>
          </p:nvPr>
        </p:nvSpPr>
        <p:spPr/>
        <p:txBody>
          <a:bodyPr/>
          <a:lstStyle/>
          <a:p>
            <a:fld id="{303E2D67-89F2-044A-905E-095E4D451B68}" type="slidenum">
              <a:rPr lang="en-US" smtClean="0"/>
              <a:t>1</a:t>
            </a:fld>
            <a:endParaRPr lang="en-US"/>
          </a:p>
        </p:txBody>
      </p:sp>
    </p:spTree>
    <p:extLst>
      <p:ext uri="{BB962C8B-B14F-4D97-AF65-F5344CB8AC3E}">
        <p14:creationId xmlns:p14="http://schemas.microsoft.com/office/powerpoint/2010/main" val="3512515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a:xfrm>
            <a:off x="381000" y="685800"/>
            <a:ext cx="6096000" cy="3429000"/>
          </a:xfrm>
          <a:solidFill>
            <a:srgbClr val="FFFFFF"/>
          </a:solidFill>
          <a:ln/>
        </p:spPr>
      </p:sp>
      <p:sp>
        <p:nvSpPr>
          <p:cNvPr id="46082" name="Notes Placeholder 2"/>
          <p:cNvSpPr>
            <a:spLocks noGrp="1"/>
          </p:cNvSpPr>
          <p:nvPr>
            <p:ph type="body" idx="1"/>
          </p:nvPr>
        </p:nvSpPr>
        <p:spPr>
          <a:solidFill>
            <a:srgbClr val="FFFFFF"/>
          </a:solidFill>
          <a:ln>
            <a:solidFill>
              <a:srgbClr val="000000"/>
            </a:solidFill>
          </a:ln>
        </p:spPr>
        <p:txBody>
          <a:bodyPr/>
          <a:lstStyle/>
          <a:p>
            <a:pPr eaLnBrk="1" hangingPunct="1"/>
            <a:r>
              <a:rPr lang="en-US" dirty="0"/>
              <a:t>JOHN</a:t>
            </a:r>
          </a:p>
          <a:p>
            <a:pPr eaLnBrk="1" hangingPunct="1"/>
            <a:endParaRPr lang="en-US" dirty="0"/>
          </a:p>
          <a:p>
            <a:pPr eaLnBrk="1" hangingPunct="1"/>
            <a:r>
              <a:rPr lang="en-US" dirty="0"/>
              <a:t>What does it mean to you personally and to your agency?</a:t>
            </a:r>
          </a:p>
          <a:p>
            <a:pPr eaLnBrk="1" hangingPunct="1"/>
            <a:endParaRPr lang="en-US" dirty="0"/>
          </a:p>
          <a:p>
            <a:pPr eaLnBrk="1" hangingPunct="1"/>
            <a:r>
              <a:rPr lang="en-US" dirty="0"/>
              <a:t>Challenge, constraints, opportunities – how do you manage the tensions?</a:t>
            </a:r>
          </a:p>
          <a:p>
            <a:pPr eaLnBrk="1" hangingPunct="1"/>
            <a:endParaRPr lang="en-US" dirty="0"/>
          </a:p>
          <a:p>
            <a:pPr eaLnBrk="1" hangingPunct="1"/>
            <a:r>
              <a:rPr lang="en-US" dirty="0"/>
              <a:t>Staffing, funding, service delivery in your agency - transformation</a:t>
            </a:r>
          </a:p>
          <a:p>
            <a:pPr eaLnBrk="1" hangingPunct="1"/>
            <a:r>
              <a:rPr lang="en-US" dirty="0"/>
              <a:t>What does it mean for yourself?</a:t>
            </a:r>
          </a:p>
          <a:p>
            <a:pPr eaLnBrk="1" hangingPunct="1"/>
            <a:endParaRPr lang="en-US" dirty="0"/>
          </a:p>
          <a:p>
            <a:pPr eaLnBrk="1" hangingPunct="1"/>
            <a:r>
              <a:rPr lang="en-US" dirty="0"/>
              <a:t>When reporting back: what was one common challenge or opportunity that emerged in your table’s discussions?</a:t>
            </a:r>
          </a:p>
          <a:p>
            <a:pPr eaLnBrk="1" hangingPunct="1"/>
            <a:endParaRPr lang="en-US" dirty="0"/>
          </a:p>
        </p:txBody>
      </p:sp>
      <p:sp>
        <p:nvSpPr>
          <p:cNvPr id="81924" name="Slide Number Placeholder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5" tIns="45718" rIns="91435" bIns="45718"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83BE1272-648F-B443-99D1-049F1925AE4F}" type="slidenum">
              <a:rPr lang="en-CA" sz="1200"/>
              <a:pPr algn="r" eaLnBrk="1" hangingPunct="1">
                <a:defRPr/>
              </a:pPr>
              <a:t>10</a:t>
            </a:fld>
            <a:endParaRPr lang="en-CA" sz="1200"/>
          </a:p>
        </p:txBody>
      </p:sp>
    </p:spTree>
    <p:extLst>
      <p:ext uri="{BB962C8B-B14F-4D97-AF65-F5344CB8AC3E}">
        <p14:creationId xmlns:p14="http://schemas.microsoft.com/office/powerpoint/2010/main" val="3808702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a:xfrm>
            <a:off x="381000" y="685800"/>
            <a:ext cx="6096000" cy="3429000"/>
          </a:xfrm>
          <a:solidFill>
            <a:srgbClr val="FFFFFF"/>
          </a:solidFill>
          <a:ln/>
        </p:spPr>
      </p:sp>
      <p:sp>
        <p:nvSpPr>
          <p:cNvPr id="46082" name="Notes Placeholder 2"/>
          <p:cNvSpPr>
            <a:spLocks noGrp="1"/>
          </p:cNvSpPr>
          <p:nvPr>
            <p:ph type="body" idx="1"/>
          </p:nvPr>
        </p:nvSpPr>
        <p:spPr>
          <a:solidFill>
            <a:srgbClr val="FFFFFF"/>
          </a:solidFill>
          <a:ln>
            <a:solidFill>
              <a:srgbClr val="000000"/>
            </a:solidFill>
          </a:ln>
        </p:spPr>
        <p:txBody>
          <a:bodyPr/>
          <a:lstStyle/>
          <a:p>
            <a:r>
              <a:rPr lang="en-US" dirty="0"/>
              <a:t>RIZ</a:t>
            </a:r>
          </a:p>
          <a:p>
            <a:endParaRPr lang="en-US" dirty="0"/>
          </a:p>
          <a:p>
            <a:r>
              <a:rPr lang="en-US" dirty="0"/>
              <a:t>Switch tables – who is optimistic vs. pessimistic about the future?</a:t>
            </a:r>
          </a:p>
          <a:p>
            <a:pPr eaLnBrk="1" hangingPunct="1"/>
            <a:endParaRPr lang="en-US" dirty="0"/>
          </a:p>
        </p:txBody>
      </p:sp>
      <p:sp>
        <p:nvSpPr>
          <p:cNvPr id="81924" name="Slide Number Placeholder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5" tIns="45718" rIns="91435" bIns="45718"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83BE1272-648F-B443-99D1-049F1925AE4F}" type="slidenum">
              <a:rPr lang="en-CA" sz="1200"/>
              <a:pPr algn="r" eaLnBrk="1" hangingPunct="1">
                <a:defRPr/>
              </a:pPr>
              <a:t>11</a:t>
            </a:fld>
            <a:endParaRPr lang="en-CA" sz="1200"/>
          </a:p>
        </p:txBody>
      </p:sp>
    </p:spTree>
    <p:extLst>
      <p:ext uri="{BB962C8B-B14F-4D97-AF65-F5344CB8AC3E}">
        <p14:creationId xmlns:p14="http://schemas.microsoft.com/office/powerpoint/2010/main" val="2413400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a:xfrm>
            <a:off x="381000" y="685800"/>
            <a:ext cx="6096000" cy="3429000"/>
          </a:xfrm>
          <a:solidFill>
            <a:srgbClr val="FFFFFF"/>
          </a:solidFill>
          <a:ln/>
        </p:spPr>
      </p:sp>
      <p:sp>
        <p:nvSpPr>
          <p:cNvPr id="46082" name="Notes Placeholder 2"/>
          <p:cNvSpPr>
            <a:spLocks noGrp="1"/>
          </p:cNvSpPr>
          <p:nvPr>
            <p:ph type="body" idx="1"/>
          </p:nvPr>
        </p:nvSpPr>
        <p:spPr>
          <a:solidFill>
            <a:srgbClr val="FFFFFF"/>
          </a:solidFill>
          <a:ln>
            <a:solidFill>
              <a:srgbClr val="000000"/>
            </a:solidFill>
          </a:ln>
        </p:spPr>
        <p:txBody>
          <a:bodyPr/>
          <a:lstStyle/>
          <a:p>
            <a:r>
              <a:rPr lang="en-US" dirty="0"/>
              <a:t>JOHN</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What is evergreen in the principle vs. what’s likely to change – given current realities vs future trends. What is the disrupter – for example, universal basic income</a:t>
            </a:r>
          </a:p>
          <a:p>
            <a:endParaRPr lang="en-US" dirty="0"/>
          </a:p>
        </p:txBody>
      </p:sp>
      <p:sp>
        <p:nvSpPr>
          <p:cNvPr id="81924" name="Slide Number Placeholder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5" tIns="45718" rIns="91435" bIns="45718"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83BE1272-648F-B443-99D1-049F1925AE4F}" type="slidenum">
              <a:rPr lang="en-CA" sz="1200"/>
              <a:pPr algn="r" eaLnBrk="1" hangingPunct="1">
                <a:defRPr/>
              </a:pPr>
              <a:t>12</a:t>
            </a:fld>
            <a:endParaRPr lang="en-CA" sz="1200"/>
          </a:p>
        </p:txBody>
      </p:sp>
    </p:spTree>
    <p:extLst>
      <p:ext uri="{BB962C8B-B14F-4D97-AF65-F5344CB8AC3E}">
        <p14:creationId xmlns:p14="http://schemas.microsoft.com/office/powerpoint/2010/main" val="1583276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a:xfrm>
            <a:off x="381000" y="685800"/>
            <a:ext cx="6096000" cy="3429000"/>
          </a:xfrm>
          <a:solidFill>
            <a:srgbClr val="FFFFFF"/>
          </a:solidFill>
          <a:ln/>
        </p:spPr>
      </p:sp>
      <p:sp>
        <p:nvSpPr>
          <p:cNvPr id="46082" name="Notes Placeholder 2"/>
          <p:cNvSpPr>
            <a:spLocks noGrp="1"/>
          </p:cNvSpPr>
          <p:nvPr>
            <p:ph type="body" idx="1"/>
          </p:nvPr>
        </p:nvSpPr>
        <p:spPr>
          <a:solidFill>
            <a:srgbClr val="FFFFFF"/>
          </a:solidFill>
          <a:ln>
            <a:solidFill>
              <a:srgbClr val="000000"/>
            </a:solidFill>
          </a:ln>
        </p:spPr>
        <p:txBody>
          <a:bodyPr/>
          <a:lstStyle/>
          <a:p>
            <a:r>
              <a:rPr lang="en-US" dirty="0"/>
              <a:t>RIZ</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CERIC is just launching materials to support the Guiding Principles: 6 Action Plans that help you incorporate these principles into your work depending on your client group: Educated and Underemployed; Newcomers; Post-Secondary; Transition to Retirement; Long Term Unemployed; Youth.</a:t>
            </a:r>
          </a:p>
          <a:p>
            <a:endParaRPr lang="en-US" dirty="0"/>
          </a:p>
        </p:txBody>
      </p:sp>
      <p:sp>
        <p:nvSpPr>
          <p:cNvPr id="81924" name="Slide Number Placeholder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5" tIns="45718" rIns="91435" bIns="45718"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83BE1272-648F-B443-99D1-049F1925AE4F}" type="slidenum">
              <a:rPr lang="en-CA" sz="1200"/>
              <a:pPr algn="r" eaLnBrk="1" hangingPunct="1">
                <a:defRPr/>
              </a:pPr>
              <a:t>13</a:t>
            </a:fld>
            <a:endParaRPr lang="en-CA" sz="1200"/>
          </a:p>
        </p:txBody>
      </p:sp>
    </p:spTree>
    <p:extLst>
      <p:ext uri="{BB962C8B-B14F-4D97-AF65-F5344CB8AC3E}">
        <p14:creationId xmlns:p14="http://schemas.microsoft.com/office/powerpoint/2010/main" val="3435999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a:xfrm>
            <a:off x="381000" y="685800"/>
            <a:ext cx="6096000" cy="3429000"/>
          </a:xfrm>
          <a:solidFill>
            <a:srgbClr val="FFFFFF"/>
          </a:solidFill>
          <a:ln/>
        </p:spPr>
      </p:sp>
      <p:sp>
        <p:nvSpPr>
          <p:cNvPr id="46082" name="Notes Placeholder 2"/>
          <p:cNvSpPr>
            <a:spLocks noGrp="1"/>
          </p:cNvSpPr>
          <p:nvPr>
            <p:ph type="body" idx="1"/>
          </p:nvPr>
        </p:nvSpPr>
        <p:spPr>
          <a:solidFill>
            <a:srgbClr val="FFFFFF"/>
          </a:solidFill>
          <a:ln>
            <a:solidFill>
              <a:srgbClr val="000000"/>
            </a:solidFill>
          </a:ln>
        </p:spPr>
        <p:txBody>
          <a:bodyPr/>
          <a:lstStyle/>
          <a:p>
            <a:r>
              <a:rPr lang="en-US" dirty="0"/>
              <a:t>RIZ </a:t>
            </a:r>
          </a:p>
          <a:p>
            <a:endParaRPr lang="en-US" dirty="0"/>
          </a:p>
          <a:p>
            <a:r>
              <a:rPr lang="en-US" dirty="0"/>
              <a:t>Overview of the major sections of the Action Plan document</a:t>
            </a:r>
          </a:p>
          <a:p>
            <a:endParaRPr lang="en-US" dirty="0"/>
          </a:p>
        </p:txBody>
      </p:sp>
      <p:sp>
        <p:nvSpPr>
          <p:cNvPr id="81924" name="Slide Number Placeholder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5" tIns="45718" rIns="91435" bIns="45718"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83BE1272-648F-B443-99D1-049F1925AE4F}" type="slidenum">
              <a:rPr lang="en-CA" sz="1200"/>
              <a:pPr algn="r" eaLnBrk="1" hangingPunct="1">
                <a:defRPr/>
              </a:pPr>
              <a:t>14</a:t>
            </a:fld>
            <a:endParaRPr lang="en-CA" sz="1200"/>
          </a:p>
        </p:txBody>
      </p:sp>
    </p:spTree>
    <p:extLst>
      <p:ext uri="{BB962C8B-B14F-4D97-AF65-F5344CB8AC3E}">
        <p14:creationId xmlns:p14="http://schemas.microsoft.com/office/powerpoint/2010/main" val="3359649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a:xfrm>
            <a:off x="381000" y="685800"/>
            <a:ext cx="6096000" cy="3429000"/>
          </a:xfrm>
          <a:solidFill>
            <a:srgbClr val="FFFFFF"/>
          </a:solidFill>
          <a:ln/>
        </p:spPr>
      </p:sp>
      <p:sp>
        <p:nvSpPr>
          <p:cNvPr id="46082" name="Notes Placeholder 2"/>
          <p:cNvSpPr>
            <a:spLocks noGrp="1"/>
          </p:cNvSpPr>
          <p:nvPr>
            <p:ph type="body" idx="1"/>
          </p:nvPr>
        </p:nvSpPr>
        <p:spPr>
          <a:solidFill>
            <a:srgbClr val="FFFFFF"/>
          </a:solidFill>
          <a:ln>
            <a:solidFill>
              <a:srgbClr val="000000"/>
            </a:solidFill>
          </a:ln>
        </p:spPr>
        <p:txBody>
          <a:bodyPr/>
          <a:lstStyle/>
          <a:p>
            <a:r>
              <a:rPr lang="en-US" dirty="0"/>
              <a:t>JOHN</a:t>
            </a:r>
          </a:p>
          <a:p>
            <a:endParaRPr lang="en-US" dirty="0"/>
          </a:p>
          <a:p>
            <a:r>
              <a:rPr lang="en-US" dirty="0"/>
              <a:t>Pick 1 question from #1 – 3; 3 minutes to reflect and write down. Ask 5 people to share an insight “on career acknowledgements”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Pick 1 question from #4 – 6; 3 minutes to reflect and write down. Ask 5 people to share an insight “on their past experience”</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Pick 1 question from #7 – 10; 3 minutes to reflect and write down. Ask 5 people to share an insight “on the bigger question”</a:t>
            </a:r>
            <a:br>
              <a:rPr lang="en-US" dirty="0"/>
            </a:br>
            <a:endParaRPr lang="en-US" dirty="0"/>
          </a:p>
          <a:p>
            <a:endParaRPr lang="en-US" dirty="0"/>
          </a:p>
          <a:p>
            <a:endParaRPr lang="en-US" dirty="0"/>
          </a:p>
        </p:txBody>
      </p:sp>
      <p:sp>
        <p:nvSpPr>
          <p:cNvPr id="81924" name="Slide Number Placeholder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5" tIns="45718" rIns="91435" bIns="45718"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83BE1272-648F-B443-99D1-049F1925AE4F}" type="slidenum">
              <a:rPr lang="en-CA" sz="1200"/>
              <a:pPr algn="r" eaLnBrk="1" hangingPunct="1">
                <a:defRPr/>
              </a:pPr>
              <a:t>15</a:t>
            </a:fld>
            <a:endParaRPr lang="en-CA" sz="1200"/>
          </a:p>
        </p:txBody>
      </p:sp>
    </p:spTree>
    <p:extLst>
      <p:ext uri="{BB962C8B-B14F-4D97-AF65-F5344CB8AC3E}">
        <p14:creationId xmlns:p14="http://schemas.microsoft.com/office/powerpoint/2010/main" val="125917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a:xfrm>
            <a:off x="381000" y="685800"/>
            <a:ext cx="6096000" cy="3429000"/>
          </a:xfrm>
          <a:solidFill>
            <a:srgbClr val="FFFFFF"/>
          </a:solidFill>
          <a:ln/>
        </p:spPr>
      </p:sp>
      <p:sp>
        <p:nvSpPr>
          <p:cNvPr id="46082" name="Notes Placeholder 2"/>
          <p:cNvSpPr>
            <a:spLocks noGrp="1"/>
          </p:cNvSpPr>
          <p:nvPr>
            <p:ph type="body" idx="1"/>
          </p:nvPr>
        </p:nvSpPr>
        <p:spPr>
          <a:solidFill>
            <a:srgbClr val="FFFFFF"/>
          </a:solidFill>
          <a:ln>
            <a:solidFill>
              <a:srgbClr val="000000"/>
            </a:solidFill>
          </a:ln>
        </p:spPr>
        <p:txBody>
          <a:bodyPr/>
          <a:lstStyle/>
          <a:p>
            <a:r>
              <a:rPr lang="en-US" dirty="0"/>
              <a:t>RIZ</a:t>
            </a:r>
          </a:p>
          <a:p>
            <a:endParaRPr lang="en-US" dirty="0"/>
          </a:p>
          <a:p>
            <a:r>
              <a:rPr lang="en-US" dirty="0"/>
              <a:t>Reiterate there are 6 such Plans and each downloadable for free. </a:t>
            </a:r>
          </a:p>
        </p:txBody>
      </p:sp>
      <p:sp>
        <p:nvSpPr>
          <p:cNvPr id="81924" name="Slide Number Placeholder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5" tIns="45718" rIns="91435" bIns="45718"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83BE1272-648F-B443-99D1-049F1925AE4F}" type="slidenum">
              <a:rPr lang="en-CA" sz="1200"/>
              <a:pPr algn="r" eaLnBrk="1" hangingPunct="1">
                <a:defRPr/>
              </a:pPr>
              <a:t>16</a:t>
            </a:fld>
            <a:endParaRPr lang="en-CA" sz="1200"/>
          </a:p>
        </p:txBody>
      </p:sp>
    </p:spTree>
    <p:extLst>
      <p:ext uri="{BB962C8B-B14F-4D97-AF65-F5344CB8AC3E}">
        <p14:creationId xmlns:p14="http://schemas.microsoft.com/office/powerpoint/2010/main" val="2826144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Example – reports we share on our </a:t>
            </a:r>
            <a:r>
              <a:rPr lang="en-US" dirty="0" err="1"/>
              <a:t>CareerWise</a:t>
            </a:r>
            <a:r>
              <a:rPr lang="en-US" dirty="0"/>
              <a:t> website and popular </a:t>
            </a:r>
            <a:r>
              <a:rPr lang="en-US" dirty="0" err="1"/>
              <a:t>CareerWise</a:t>
            </a:r>
            <a:r>
              <a:rPr lang="en-US" dirty="0"/>
              <a:t> Weekly newsletter: </a:t>
            </a:r>
            <a:r>
              <a:rPr lang="en-CA" b="1" dirty="0">
                <a:hlinkClick r:id="rId3"/>
              </a:rPr>
              <a:t>Turn and Face the Strange: Changes impacting the future of employment in Canada (Brookfield Institute)</a:t>
            </a:r>
            <a:endParaRPr lang="en-CA" b="1" dirty="0"/>
          </a:p>
          <a:p>
            <a:endParaRPr lang="en-US" dirty="0"/>
          </a:p>
          <a:p>
            <a:r>
              <a:rPr lang="en-CA" dirty="0"/>
              <a:t>This report sets out to illuminate the diverse and intersecting trends driving change in Canada’s labour market. These trends have the potential to influence future skills demand in either positive or negative ways – and sometimes both.</a:t>
            </a:r>
          </a:p>
          <a:p>
            <a:endParaRPr lang="en-CA" dirty="0"/>
          </a:p>
          <a:p>
            <a:r>
              <a:rPr lang="en-CA" dirty="0"/>
              <a:t>Relating to technological change it explores trends including:</a:t>
            </a:r>
          </a:p>
          <a:p>
            <a:endParaRPr lang="en-CA" dirty="0"/>
          </a:p>
          <a:p>
            <a:r>
              <a:rPr lang="en-CA" sz="1200" kern="1200" dirty="0">
                <a:solidFill>
                  <a:schemeClr val="tx1"/>
                </a:solidFill>
                <a:effectLst/>
                <a:latin typeface="+mn-lt"/>
                <a:ea typeface="+mn-ea"/>
                <a:cs typeface="+mn-cs"/>
              </a:rPr>
              <a:t>AI EVERYTHING: AI may impact and potentially disrupt every industry.</a:t>
            </a:r>
          </a:p>
          <a:p>
            <a:r>
              <a:rPr lang="en-CA" sz="1200" kern="1200" dirty="0">
                <a:solidFill>
                  <a:schemeClr val="tx1"/>
                </a:solidFill>
                <a:effectLst/>
                <a:latin typeface="+mn-lt"/>
                <a:ea typeface="+mn-ea"/>
                <a:cs typeface="+mn-cs"/>
              </a:rPr>
              <a:t>VR + AR EXPERIENCES: Virtual and Augmented Reality may transform the way Canadians engage with a range of experiences, including training</a:t>
            </a:r>
            <a:br>
              <a:rPr lang="en-CA" sz="1200" kern="1200" dirty="0">
                <a:solidFill>
                  <a:schemeClr val="tx1"/>
                </a:solidFill>
                <a:effectLst/>
                <a:latin typeface="+mn-lt"/>
                <a:ea typeface="+mn-ea"/>
                <a:cs typeface="+mn-cs"/>
              </a:rPr>
            </a:br>
            <a:r>
              <a:rPr lang="en-CA" sz="1200" kern="1200" dirty="0">
                <a:solidFill>
                  <a:schemeClr val="tx1"/>
                </a:solidFill>
                <a:effectLst/>
                <a:latin typeface="+mn-lt"/>
                <a:ea typeface="+mn-ea"/>
                <a:cs typeface="+mn-cs"/>
              </a:rPr>
              <a:t>3D PRINTING: 3D printing is gearing up to change the way we produce and consume goods in the future </a:t>
            </a:r>
          </a:p>
          <a:p>
            <a:r>
              <a:rPr lang="en-CA" sz="1200" kern="1200" dirty="0">
                <a:solidFill>
                  <a:schemeClr val="tx1"/>
                </a:solidFill>
                <a:effectLst/>
                <a:latin typeface="+mn-lt"/>
                <a:ea typeface="+mn-ea"/>
                <a:cs typeface="+mn-cs"/>
              </a:rPr>
              <a:t>TECHNOLOGICAL FEAR: The pervasiveness of our digital connections is leading to deep fear and anxiety about technology</a:t>
            </a:r>
          </a:p>
          <a:p>
            <a:endParaRPr lang="en-CA" dirty="0"/>
          </a:p>
        </p:txBody>
      </p:sp>
      <p:sp>
        <p:nvSpPr>
          <p:cNvPr id="4" name="Slide Number Placeholder 3"/>
          <p:cNvSpPr>
            <a:spLocks noGrp="1"/>
          </p:cNvSpPr>
          <p:nvPr>
            <p:ph type="sldNum" sz="quarter" idx="10"/>
          </p:nvPr>
        </p:nvSpPr>
        <p:spPr/>
        <p:txBody>
          <a:bodyPr/>
          <a:lstStyle/>
          <a:p>
            <a:fld id="{303E2D67-89F2-044A-905E-095E4D451B68}" type="slidenum">
              <a:rPr lang="en-US" smtClean="0"/>
              <a:t>17</a:t>
            </a:fld>
            <a:endParaRPr lang="en-US"/>
          </a:p>
        </p:txBody>
      </p:sp>
    </p:spTree>
    <p:extLst>
      <p:ext uri="{BB962C8B-B14F-4D97-AF65-F5344CB8AC3E}">
        <p14:creationId xmlns:p14="http://schemas.microsoft.com/office/powerpoint/2010/main" val="697832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CERIC’s current issue Careering magazine for practitioners tackles climate change and its impact on careers.</a:t>
            </a:r>
          </a:p>
          <a:p>
            <a:endParaRPr lang="en-US" dirty="0"/>
          </a:p>
          <a:p>
            <a:r>
              <a:rPr lang="en-US" dirty="0"/>
              <a:t>A topical issue – with Greta Thunberg just in Vancouver last week</a:t>
            </a:r>
          </a:p>
          <a:p>
            <a:endParaRPr lang="en-US" dirty="0"/>
          </a:p>
          <a:p>
            <a:r>
              <a:rPr lang="en-CA" dirty="0"/>
              <a:t>This edition of the magazine examines the intersection of climate change and employment from many different angles. Articles explore employment trends, the effect of extreme weather on environmental professions, industries in transition such as agriculture and energy, the link between youth career education and climate change.</a:t>
            </a:r>
            <a:endParaRPr lang="en-US" dirty="0"/>
          </a:p>
        </p:txBody>
      </p:sp>
      <p:sp>
        <p:nvSpPr>
          <p:cNvPr id="4" name="Slide Number Placeholder 3"/>
          <p:cNvSpPr>
            <a:spLocks noGrp="1"/>
          </p:cNvSpPr>
          <p:nvPr>
            <p:ph type="sldNum" sz="quarter" idx="10"/>
          </p:nvPr>
        </p:nvSpPr>
        <p:spPr/>
        <p:txBody>
          <a:bodyPr/>
          <a:lstStyle/>
          <a:p>
            <a:fld id="{303E2D67-89F2-044A-905E-095E4D451B68}" type="slidenum">
              <a:rPr lang="en-US" smtClean="0"/>
              <a:t>18</a:t>
            </a:fld>
            <a:endParaRPr lang="en-US"/>
          </a:p>
        </p:txBody>
      </p:sp>
    </p:spTree>
    <p:extLst>
      <p:ext uri="{BB962C8B-B14F-4D97-AF65-F5344CB8AC3E}">
        <p14:creationId xmlns:p14="http://schemas.microsoft.com/office/powerpoint/2010/main" val="1948419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a:t>
            </a:r>
          </a:p>
          <a:p>
            <a:endParaRPr lang="en-US" dirty="0"/>
          </a:p>
          <a:p>
            <a:r>
              <a:rPr lang="en-US" dirty="0"/>
              <a:t>Webinars that CERIC offers – both free and paid – are a good example of the trend towards micro-learning. Just on Monday (meaning Monday, Nov 4) we wrapped up our latest series of free webinars with the authors of our free Career Theories and Models at Work book. The book features 43 theories and models and focuses on how you can apply them in practice with your clients. These webinars are each one hour in length and the recordings can be accessed on CERIC’s site </a:t>
            </a:r>
          </a:p>
        </p:txBody>
      </p:sp>
      <p:sp>
        <p:nvSpPr>
          <p:cNvPr id="4" name="Slide Number Placeholder 3"/>
          <p:cNvSpPr>
            <a:spLocks noGrp="1"/>
          </p:cNvSpPr>
          <p:nvPr>
            <p:ph type="sldNum" sz="quarter" idx="10"/>
          </p:nvPr>
        </p:nvSpPr>
        <p:spPr/>
        <p:txBody>
          <a:bodyPr/>
          <a:lstStyle/>
          <a:p>
            <a:fld id="{303E2D67-89F2-044A-905E-095E4D451B68}" type="slidenum">
              <a:rPr lang="en-US" smtClean="0"/>
              <a:t>19</a:t>
            </a:fld>
            <a:endParaRPr lang="en-US"/>
          </a:p>
        </p:txBody>
      </p:sp>
    </p:spTree>
    <p:extLst>
      <p:ext uri="{BB962C8B-B14F-4D97-AF65-F5344CB8AC3E}">
        <p14:creationId xmlns:p14="http://schemas.microsoft.com/office/powerpoint/2010/main" val="718279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RIZ</a:t>
            </a:r>
          </a:p>
        </p:txBody>
      </p:sp>
      <p:sp>
        <p:nvSpPr>
          <p:cNvPr id="4" name="Slide Number Placeholder 3"/>
          <p:cNvSpPr>
            <a:spLocks noGrp="1"/>
          </p:cNvSpPr>
          <p:nvPr>
            <p:ph type="sldNum" sz="quarter" idx="10"/>
          </p:nvPr>
        </p:nvSpPr>
        <p:spPr/>
        <p:txBody>
          <a:bodyPr/>
          <a:lstStyle/>
          <a:p>
            <a:fld id="{303E2D67-89F2-044A-905E-095E4D451B68}" type="slidenum">
              <a:rPr lang="en-US" smtClean="0"/>
              <a:t>2</a:t>
            </a:fld>
            <a:endParaRPr lang="en-US"/>
          </a:p>
        </p:txBody>
      </p:sp>
    </p:spTree>
    <p:extLst>
      <p:ext uri="{BB962C8B-B14F-4D97-AF65-F5344CB8AC3E}">
        <p14:creationId xmlns:p14="http://schemas.microsoft.com/office/powerpoint/2010/main" val="471951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RIZ</a:t>
            </a:r>
          </a:p>
          <a:p>
            <a:endParaRPr lang="en-US" dirty="0"/>
          </a:p>
          <a:p>
            <a:r>
              <a:rPr lang="en-US" dirty="0"/>
              <a:t>Could also reference </a:t>
            </a:r>
            <a:r>
              <a:rPr lang="en-US" dirty="0" err="1"/>
              <a:t>Seniorpreneur</a:t>
            </a:r>
            <a:r>
              <a:rPr lang="en-US" dirty="0"/>
              <a:t> research</a:t>
            </a:r>
          </a:p>
        </p:txBody>
      </p:sp>
      <p:sp>
        <p:nvSpPr>
          <p:cNvPr id="4" name="Slide Number Placeholder 3"/>
          <p:cNvSpPr>
            <a:spLocks noGrp="1"/>
          </p:cNvSpPr>
          <p:nvPr>
            <p:ph type="sldNum" sz="quarter" idx="10"/>
          </p:nvPr>
        </p:nvSpPr>
        <p:spPr/>
        <p:txBody>
          <a:bodyPr/>
          <a:lstStyle/>
          <a:p>
            <a:fld id="{303E2D67-89F2-044A-905E-095E4D451B68}" type="slidenum">
              <a:rPr lang="en-US" smtClean="0"/>
              <a:t>20</a:t>
            </a:fld>
            <a:endParaRPr lang="en-US"/>
          </a:p>
        </p:txBody>
      </p:sp>
    </p:spTree>
    <p:extLst>
      <p:ext uri="{BB962C8B-B14F-4D97-AF65-F5344CB8AC3E}">
        <p14:creationId xmlns:p14="http://schemas.microsoft.com/office/powerpoint/2010/main" val="3731179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RIZ</a:t>
            </a:r>
          </a:p>
          <a:p>
            <a:endParaRPr lang="en-US" dirty="0"/>
          </a:p>
          <a:p>
            <a:r>
              <a:rPr lang="en-CA" dirty="0"/>
              <a:t>There is a pressing need for greater training of settlement counsellors – those on the front lines of welcoming newcomers to Canada – as their role changes in response to rising immigration levels and an increasingly complex settlement landscape, according to a </a:t>
            </a:r>
            <a:r>
              <a:rPr lang="en-CA" dirty="0">
                <a:hlinkClick r:id="rId3"/>
              </a:rPr>
              <a:t>new CERIC-funded project research report</a:t>
            </a:r>
            <a:r>
              <a:rPr lang="en-CA" dirty="0"/>
              <a:t>. The pan-Canadian research identifies eight critical competencies that could form the basis of training to help settlement counsellors be successful as the job is redefined and the range of work is extended</a:t>
            </a:r>
            <a:endParaRPr lang="en-US" dirty="0"/>
          </a:p>
        </p:txBody>
      </p:sp>
      <p:sp>
        <p:nvSpPr>
          <p:cNvPr id="4" name="Slide Number Placeholder 3"/>
          <p:cNvSpPr>
            <a:spLocks noGrp="1"/>
          </p:cNvSpPr>
          <p:nvPr>
            <p:ph type="sldNum" sz="quarter" idx="10"/>
          </p:nvPr>
        </p:nvSpPr>
        <p:spPr/>
        <p:txBody>
          <a:bodyPr/>
          <a:lstStyle/>
          <a:p>
            <a:fld id="{303E2D67-89F2-044A-905E-095E4D451B68}" type="slidenum">
              <a:rPr lang="en-US" smtClean="0"/>
              <a:t>21</a:t>
            </a:fld>
            <a:endParaRPr lang="en-US"/>
          </a:p>
        </p:txBody>
      </p:sp>
    </p:spTree>
    <p:extLst>
      <p:ext uri="{BB962C8B-B14F-4D97-AF65-F5344CB8AC3E}">
        <p14:creationId xmlns:p14="http://schemas.microsoft.com/office/powerpoint/2010/main" val="2537323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a:t>
            </a:r>
          </a:p>
          <a:p>
            <a:endParaRPr lang="en-US" dirty="0"/>
          </a:p>
          <a:p>
            <a:r>
              <a:rPr lang="en-CA" dirty="0"/>
              <a:t>CERIC is funding a </a:t>
            </a:r>
            <a:r>
              <a:rPr lang="en-CA" dirty="0">
                <a:hlinkClick r:id="rId3"/>
              </a:rPr>
              <a:t>new project</a:t>
            </a:r>
            <a:r>
              <a:rPr lang="en-CA" dirty="0"/>
              <a:t> that will produce a guide for career practitioners that addresses their role in supporting or improving client mental health and potentially preventing or reducing the severity of mental illness. The project’s main objective is the dissemination of current research and thinking regarding career development practice and its impact on mental health combined with practical suggestions for enhancing this impact. Led by </a:t>
            </a:r>
            <a:r>
              <a:rPr lang="en-CA" dirty="0">
                <a:hlinkClick r:id="rId4"/>
              </a:rPr>
              <a:t>Life-Role Development Group Ltd</a:t>
            </a:r>
            <a:r>
              <a:rPr lang="en-CA" dirty="0"/>
              <a:t>., with the support of </a:t>
            </a:r>
            <a:r>
              <a:rPr lang="en-CA" dirty="0">
                <a:hlinkClick r:id="rId5"/>
              </a:rPr>
              <a:t>Simon Fraser University</a:t>
            </a:r>
            <a:r>
              <a:rPr lang="en-CA" dirty="0"/>
              <a:t> and the </a:t>
            </a:r>
            <a:r>
              <a:rPr lang="en-CA" dirty="0">
                <a:hlinkClick r:id="rId6"/>
              </a:rPr>
              <a:t>Career Education Association of Victoria (CEAV), Australia</a:t>
            </a:r>
            <a:r>
              <a:rPr lang="en-CA" dirty="0"/>
              <a:t>, this resource will provide the language and evidence that career development interventions can have positive mental health outcomes. The guide will be launching at CERIC’s </a:t>
            </a:r>
            <a:r>
              <a:rPr lang="en-CA" dirty="0" err="1"/>
              <a:t>Cannexus</a:t>
            </a:r>
            <a:r>
              <a:rPr lang="en-CA" dirty="0"/>
              <a:t> National Career Development Conference in Ottawa in January where everyone will receive a copy.</a:t>
            </a:r>
          </a:p>
          <a:p>
            <a:endParaRPr lang="en-CA" dirty="0"/>
          </a:p>
          <a:p>
            <a:r>
              <a:rPr lang="en-CA" dirty="0"/>
              <a:t>CERIC’s early resource the Career Services Guide to Supporting People Affected by Mental Health Issues – is our top downloaded resource, attesting to the interest in this subject.</a:t>
            </a:r>
            <a:endParaRPr lang="en-US" dirty="0"/>
          </a:p>
        </p:txBody>
      </p:sp>
      <p:sp>
        <p:nvSpPr>
          <p:cNvPr id="4" name="Slide Number Placeholder 3"/>
          <p:cNvSpPr>
            <a:spLocks noGrp="1"/>
          </p:cNvSpPr>
          <p:nvPr>
            <p:ph type="sldNum" sz="quarter" idx="10"/>
          </p:nvPr>
        </p:nvSpPr>
        <p:spPr/>
        <p:txBody>
          <a:bodyPr/>
          <a:lstStyle/>
          <a:p>
            <a:fld id="{303E2D67-89F2-044A-905E-095E4D451B68}" type="slidenum">
              <a:rPr lang="en-US" smtClean="0"/>
              <a:t>22</a:t>
            </a:fld>
            <a:endParaRPr lang="en-US"/>
          </a:p>
        </p:txBody>
      </p:sp>
    </p:spTree>
    <p:extLst>
      <p:ext uri="{BB962C8B-B14F-4D97-AF65-F5344CB8AC3E}">
        <p14:creationId xmlns:p14="http://schemas.microsoft.com/office/powerpoint/2010/main" val="4025019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RIZ</a:t>
            </a:r>
          </a:p>
        </p:txBody>
      </p:sp>
      <p:sp>
        <p:nvSpPr>
          <p:cNvPr id="4" name="Slide Number Placeholder 3"/>
          <p:cNvSpPr>
            <a:spLocks noGrp="1"/>
          </p:cNvSpPr>
          <p:nvPr>
            <p:ph type="sldNum" sz="quarter" idx="10"/>
          </p:nvPr>
        </p:nvSpPr>
        <p:spPr/>
        <p:txBody>
          <a:bodyPr/>
          <a:lstStyle/>
          <a:p>
            <a:fld id="{303E2D67-89F2-044A-905E-095E4D451B68}" type="slidenum">
              <a:rPr lang="en-US" smtClean="0"/>
              <a:t>23</a:t>
            </a:fld>
            <a:endParaRPr lang="en-US"/>
          </a:p>
        </p:txBody>
      </p:sp>
    </p:spTree>
    <p:extLst>
      <p:ext uri="{BB962C8B-B14F-4D97-AF65-F5344CB8AC3E}">
        <p14:creationId xmlns:p14="http://schemas.microsoft.com/office/powerpoint/2010/main" val="2935416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RIZ</a:t>
            </a:r>
          </a:p>
        </p:txBody>
      </p:sp>
      <p:sp>
        <p:nvSpPr>
          <p:cNvPr id="4" name="Slide Number Placeholder 3"/>
          <p:cNvSpPr>
            <a:spLocks noGrp="1"/>
          </p:cNvSpPr>
          <p:nvPr>
            <p:ph type="sldNum" sz="quarter" idx="10"/>
          </p:nvPr>
        </p:nvSpPr>
        <p:spPr/>
        <p:txBody>
          <a:bodyPr/>
          <a:lstStyle/>
          <a:p>
            <a:fld id="{303E2D67-89F2-044A-905E-095E4D451B68}" type="slidenum">
              <a:rPr lang="en-US" smtClean="0"/>
              <a:t>24</a:t>
            </a:fld>
            <a:endParaRPr lang="en-US"/>
          </a:p>
        </p:txBody>
      </p:sp>
    </p:spTree>
    <p:extLst>
      <p:ext uri="{BB962C8B-B14F-4D97-AF65-F5344CB8AC3E}">
        <p14:creationId xmlns:p14="http://schemas.microsoft.com/office/powerpoint/2010/main" val="943417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RIZ</a:t>
            </a:r>
          </a:p>
        </p:txBody>
      </p:sp>
      <p:sp>
        <p:nvSpPr>
          <p:cNvPr id="4" name="Slide Number Placeholder 3"/>
          <p:cNvSpPr>
            <a:spLocks noGrp="1"/>
          </p:cNvSpPr>
          <p:nvPr>
            <p:ph type="sldNum" sz="quarter" idx="10"/>
          </p:nvPr>
        </p:nvSpPr>
        <p:spPr/>
        <p:txBody>
          <a:bodyPr/>
          <a:lstStyle/>
          <a:p>
            <a:pPr>
              <a:defRPr/>
            </a:pPr>
            <a:fld id="{36FCA516-9846-C94B-A222-AD6D2704C266}" type="slidenum">
              <a:rPr lang="en-CA" smtClean="0"/>
              <a:pPr>
                <a:defRPr/>
              </a:pPr>
              <a:t>25</a:t>
            </a:fld>
            <a:endParaRPr lang="en-CA"/>
          </a:p>
        </p:txBody>
      </p:sp>
    </p:spTree>
    <p:extLst>
      <p:ext uri="{BB962C8B-B14F-4D97-AF65-F5344CB8AC3E}">
        <p14:creationId xmlns:p14="http://schemas.microsoft.com/office/powerpoint/2010/main" val="2939621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09" indent="-285734" eaLnBrk="0" hangingPunct="0">
              <a:defRPr sz="2400">
                <a:solidFill>
                  <a:schemeClr val="tx1"/>
                </a:solidFill>
                <a:latin typeface="Arial" charset="0"/>
                <a:ea typeface="ＭＳ Ｐゴシック" charset="0"/>
              </a:defRPr>
            </a:lvl2pPr>
            <a:lvl3pPr marL="1142937" indent="-228587" eaLnBrk="0" hangingPunct="0">
              <a:defRPr sz="2400">
                <a:solidFill>
                  <a:schemeClr val="tx1"/>
                </a:solidFill>
                <a:latin typeface="Arial" charset="0"/>
                <a:ea typeface="ＭＳ Ｐゴシック" charset="0"/>
              </a:defRPr>
            </a:lvl3pPr>
            <a:lvl4pPr marL="1600112" indent="-228587" eaLnBrk="0" hangingPunct="0">
              <a:defRPr sz="2400">
                <a:solidFill>
                  <a:schemeClr val="tx1"/>
                </a:solidFill>
                <a:latin typeface="Arial" charset="0"/>
                <a:ea typeface="ＭＳ Ｐゴシック" charset="0"/>
              </a:defRPr>
            </a:lvl4pPr>
            <a:lvl5pPr marL="2057287" indent="-228587" eaLnBrk="0" hangingPunct="0">
              <a:defRPr sz="2400">
                <a:solidFill>
                  <a:schemeClr val="tx1"/>
                </a:solidFill>
                <a:latin typeface="Arial" charset="0"/>
                <a:ea typeface="ＭＳ Ｐゴシック" charset="0"/>
              </a:defRPr>
            </a:lvl5pPr>
            <a:lvl6pPr marL="2514461" indent="-228587" eaLnBrk="0" fontAlgn="base" hangingPunct="0">
              <a:spcBef>
                <a:spcPct val="0"/>
              </a:spcBef>
              <a:spcAft>
                <a:spcPct val="0"/>
              </a:spcAft>
              <a:defRPr sz="2400">
                <a:solidFill>
                  <a:schemeClr val="tx1"/>
                </a:solidFill>
                <a:latin typeface="Arial" charset="0"/>
                <a:ea typeface="ＭＳ Ｐゴシック" charset="0"/>
              </a:defRPr>
            </a:lvl6pPr>
            <a:lvl7pPr marL="2971635" indent="-228587" eaLnBrk="0" fontAlgn="base" hangingPunct="0">
              <a:spcBef>
                <a:spcPct val="0"/>
              </a:spcBef>
              <a:spcAft>
                <a:spcPct val="0"/>
              </a:spcAft>
              <a:defRPr sz="2400">
                <a:solidFill>
                  <a:schemeClr val="tx1"/>
                </a:solidFill>
                <a:latin typeface="Arial" charset="0"/>
                <a:ea typeface="ＭＳ Ｐゴシック" charset="0"/>
              </a:defRPr>
            </a:lvl7pPr>
            <a:lvl8pPr marL="3428810" indent="-228587" eaLnBrk="0" fontAlgn="base" hangingPunct="0">
              <a:spcBef>
                <a:spcPct val="0"/>
              </a:spcBef>
              <a:spcAft>
                <a:spcPct val="0"/>
              </a:spcAft>
              <a:defRPr sz="2400">
                <a:solidFill>
                  <a:schemeClr val="tx1"/>
                </a:solidFill>
                <a:latin typeface="Arial" charset="0"/>
                <a:ea typeface="ＭＳ Ｐゴシック" charset="0"/>
              </a:defRPr>
            </a:lvl8pPr>
            <a:lvl9pPr marL="3885985" indent="-228587"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927862-8EDA-6E45-8F06-E6B0F82B6547}" type="slidenum">
              <a:rPr lang="en-CA" sz="1200"/>
              <a:pPr eaLnBrk="1" hangingPunct="1"/>
              <a:t>3</a:t>
            </a:fld>
            <a:endParaRPr lang="en-CA" sz="1200"/>
          </a:p>
        </p:txBody>
      </p:sp>
      <p:sp>
        <p:nvSpPr>
          <p:cNvPr id="17410" name="Rectangle 2"/>
          <p:cNvSpPr>
            <a:spLocks noGrp="1" noRot="1" noChangeAspect="1" noChangeArrowheads="1" noTextEdit="1"/>
          </p:cNvSpPr>
          <p:nvPr>
            <p:ph type="sldImg"/>
          </p:nvPr>
        </p:nvSpPr>
        <p:spPr>
          <a:xfrm>
            <a:off x="381000" y="685800"/>
            <a:ext cx="6096000" cy="3429000"/>
          </a:xfrm>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dirty="0"/>
              <a:t>JOHN</a:t>
            </a:r>
          </a:p>
        </p:txBody>
      </p:sp>
    </p:spTree>
    <p:extLst>
      <p:ext uri="{BB962C8B-B14F-4D97-AF65-F5344CB8AC3E}">
        <p14:creationId xmlns:p14="http://schemas.microsoft.com/office/powerpoint/2010/main" val="3269217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09" indent="-285734" eaLnBrk="0" hangingPunct="0">
              <a:defRPr sz="2400">
                <a:solidFill>
                  <a:schemeClr val="tx1"/>
                </a:solidFill>
                <a:latin typeface="Arial" charset="0"/>
                <a:ea typeface="ＭＳ Ｐゴシック" charset="0"/>
              </a:defRPr>
            </a:lvl2pPr>
            <a:lvl3pPr marL="1142937" indent="-228587" eaLnBrk="0" hangingPunct="0">
              <a:defRPr sz="2400">
                <a:solidFill>
                  <a:schemeClr val="tx1"/>
                </a:solidFill>
                <a:latin typeface="Arial" charset="0"/>
                <a:ea typeface="ＭＳ Ｐゴシック" charset="0"/>
              </a:defRPr>
            </a:lvl3pPr>
            <a:lvl4pPr marL="1600112" indent="-228587" eaLnBrk="0" hangingPunct="0">
              <a:defRPr sz="2400">
                <a:solidFill>
                  <a:schemeClr val="tx1"/>
                </a:solidFill>
                <a:latin typeface="Arial" charset="0"/>
                <a:ea typeface="ＭＳ Ｐゴシック" charset="0"/>
              </a:defRPr>
            </a:lvl4pPr>
            <a:lvl5pPr marL="2057287" indent="-228587" eaLnBrk="0" hangingPunct="0">
              <a:defRPr sz="2400">
                <a:solidFill>
                  <a:schemeClr val="tx1"/>
                </a:solidFill>
                <a:latin typeface="Arial" charset="0"/>
                <a:ea typeface="ＭＳ Ｐゴシック" charset="0"/>
              </a:defRPr>
            </a:lvl5pPr>
            <a:lvl6pPr marL="2514461" indent="-228587" eaLnBrk="0" fontAlgn="base" hangingPunct="0">
              <a:spcBef>
                <a:spcPct val="0"/>
              </a:spcBef>
              <a:spcAft>
                <a:spcPct val="0"/>
              </a:spcAft>
              <a:defRPr sz="2400">
                <a:solidFill>
                  <a:schemeClr val="tx1"/>
                </a:solidFill>
                <a:latin typeface="Arial" charset="0"/>
                <a:ea typeface="ＭＳ Ｐゴシック" charset="0"/>
              </a:defRPr>
            </a:lvl6pPr>
            <a:lvl7pPr marL="2971635" indent="-228587" eaLnBrk="0" fontAlgn="base" hangingPunct="0">
              <a:spcBef>
                <a:spcPct val="0"/>
              </a:spcBef>
              <a:spcAft>
                <a:spcPct val="0"/>
              </a:spcAft>
              <a:defRPr sz="2400">
                <a:solidFill>
                  <a:schemeClr val="tx1"/>
                </a:solidFill>
                <a:latin typeface="Arial" charset="0"/>
                <a:ea typeface="ＭＳ Ｐゴシック" charset="0"/>
              </a:defRPr>
            </a:lvl7pPr>
            <a:lvl8pPr marL="3428810" indent="-228587" eaLnBrk="0" fontAlgn="base" hangingPunct="0">
              <a:spcBef>
                <a:spcPct val="0"/>
              </a:spcBef>
              <a:spcAft>
                <a:spcPct val="0"/>
              </a:spcAft>
              <a:defRPr sz="2400">
                <a:solidFill>
                  <a:schemeClr val="tx1"/>
                </a:solidFill>
                <a:latin typeface="Arial" charset="0"/>
                <a:ea typeface="ＭＳ Ｐゴシック" charset="0"/>
              </a:defRPr>
            </a:lvl8pPr>
            <a:lvl9pPr marL="3885985" indent="-228587"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927862-8EDA-6E45-8F06-E6B0F82B6547}" type="slidenum">
              <a:rPr lang="en-CA" sz="1200"/>
              <a:pPr eaLnBrk="1" hangingPunct="1"/>
              <a:t>4</a:t>
            </a:fld>
            <a:endParaRPr lang="en-CA" sz="1200"/>
          </a:p>
        </p:txBody>
      </p:sp>
      <p:sp>
        <p:nvSpPr>
          <p:cNvPr id="17410" name="Rectangle 2"/>
          <p:cNvSpPr>
            <a:spLocks noGrp="1" noRot="1" noChangeAspect="1" noChangeArrowheads="1" noTextEdit="1"/>
          </p:cNvSpPr>
          <p:nvPr>
            <p:ph type="sldImg"/>
          </p:nvPr>
        </p:nvSpPr>
        <p:spPr>
          <a:xfrm>
            <a:off x="381000" y="685800"/>
            <a:ext cx="6096000" cy="3429000"/>
          </a:xfrm>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dirty="0"/>
              <a:t>RIZ</a:t>
            </a:r>
          </a:p>
        </p:txBody>
      </p:sp>
    </p:spTree>
    <p:extLst>
      <p:ext uri="{BB962C8B-B14F-4D97-AF65-F5344CB8AC3E}">
        <p14:creationId xmlns:p14="http://schemas.microsoft.com/office/powerpoint/2010/main" val="1209752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JOHN – Q1</a:t>
            </a:r>
          </a:p>
          <a:p>
            <a:r>
              <a:rPr lang="en-US" dirty="0"/>
              <a:t>RIZ – Q2 - POLL</a:t>
            </a:r>
          </a:p>
          <a:p>
            <a:r>
              <a:rPr lang="en-US" dirty="0"/>
              <a:t>JOHN – Q3</a:t>
            </a:r>
          </a:p>
        </p:txBody>
      </p:sp>
      <p:sp>
        <p:nvSpPr>
          <p:cNvPr id="4" name="Slide Number Placeholder 3"/>
          <p:cNvSpPr>
            <a:spLocks noGrp="1"/>
          </p:cNvSpPr>
          <p:nvPr>
            <p:ph type="sldNum" sz="quarter" idx="10"/>
          </p:nvPr>
        </p:nvSpPr>
        <p:spPr/>
        <p:txBody>
          <a:bodyPr/>
          <a:lstStyle/>
          <a:p>
            <a:fld id="{303E2D67-89F2-044A-905E-095E4D451B68}" type="slidenum">
              <a:rPr lang="en-US" smtClean="0"/>
              <a:t>5</a:t>
            </a:fld>
            <a:endParaRPr lang="en-US"/>
          </a:p>
        </p:txBody>
      </p:sp>
    </p:spTree>
    <p:extLst>
      <p:ext uri="{BB962C8B-B14F-4D97-AF65-F5344CB8AC3E}">
        <p14:creationId xmlns:p14="http://schemas.microsoft.com/office/powerpoint/2010/main" val="2103501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RIZ – SET SCENE FOR WHY CHOSE VIDEO, ETC.</a:t>
            </a:r>
          </a:p>
        </p:txBody>
      </p:sp>
      <p:sp>
        <p:nvSpPr>
          <p:cNvPr id="4" name="Slide Number Placeholder 3"/>
          <p:cNvSpPr>
            <a:spLocks noGrp="1"/>
          </p:cNvSpPr>
          <p:nvPr>
            <p:ph type="sldNum" sz="quarter" idx="10"/>
          </p:nvPr>
        </p:nvSpPr>
        <p:spPr/>
        <p:txBody>
          <a:bodyPr/>
          <a:lstStyle/>
          <a:p>
            <a:fld id="{303E2D67-89F2-044A-905E-095E4D451B68}" type="slidenum">
              <a:rPr lang="en-US" smtClean="0"/>
              <a:t>6</a:t>
            </a:fld>
            <a:endParaRPr lang="en-US"/>
          </a:p>
        </p:txBody>
      </p:sp>
    </p:spTree>
    <p:extLst>
      <p:ext uri="{BB962C8B-B14F-4D97-AF65-F5344CB8AC3E}">
        <p14:creationId xmlns:p14="http://schemas.microsoft.com/office/powerpoint/2010/main" val="3583494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xfrm>
            <a:off x="381000" y="685800"/>
            <a:ext cx="6096000" cy="3429000"/>
          </a:xfrm>
          <a:ln/>
        </p:spPr>
      </p:sp>
      <p:sp>
        <p:nvSpPr>
          <p:cNvPr id="2765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b="0" baseline="0" dirty="0"/>
              <a:t>RIZ</a:t>
            </a:r>
          </a:p>
          <a:p>
            <a:endParaRPr lang="en-US" b="0" baseline="0" dirty="0"/>
          </a:p>
          <a:p>
            <a:r>
              <a:rPr lang="en-US" b="0" baseline="0" dirty="0"/>
              <a:t>What’s exciting about each of these trends and what makes you apprehensive?</a:t>
            </a:r>
          </a:p>
          <a:p>
            <a:endParaRPr lang="en-US" b="0" baseline="0" dirty="0"/>
          </a:p>
          <a:p>
            <a:r>
              <a:rPr lang="en-US" b="0" baseline="0" dirty="0"/>
              <a:t>JOHN JUMPS IN WITH HIS COMMENTARY </a:t>
            </a:r>
          </a:p>
        </p:txBody>
      </p:sp>
    </p:spTree>
    <p:extLst>
      <p:ext uri="{BB962C8B-B14F-4D97-AF65-F5344CB8AC3E}">
        <p14:creationId xmlns:p14="http://schemas.microsoft.com/office/powerpoint/2010/main" val="1313921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RIZ</a:t>
            </a:r>
          </a:p>
          <a:p>
            <a:r>
              <a:rPr lang="en-US" dirty="0"/>
              <a:t>With a goal of bringing greater clarity and consistency to our national conversations about career development, CERIC has developed a set of “Guiding Principles of Career Development.” Career professionals are encouraged to use and share this document widely.</a:t>
            </a:r>
          </a:p>
          <a:p>
            <a:endParaRPr lang="en-US" dirty="0"/>
          </a:p>
          <a:p>
            <a:endParaRPr lang="en-US" dirty="0"/>
          </a:p>
          <a:p>
            <a:r>
              <a:rPr lang="en-US" dirty="0"/>
              <a:t>These Guiding Principles reflect multiple voices at CERIC and are intended as a starting point to inform discussions with clients, employers, funders, policy-makers and families. The Guiding Principles include an exploration of the word “career” and outline the many benefits of career development.</a:t>
            </a:r>
          </a:p>
        </p:txBody>
      </p:sp>
      <p:sp>
        <p:nvSpPr>
          <p:cNvPr id="4" name="Slide Number Placeholder 3"/>
          <p:cNvSpPr>
            <a:spLocks noGrp="1"/>
          </p:cNvSpPr>
          <p:nvPr>
            <p:ph type="sldNum" sz="quarter" idx="10"/>
          </p:nvPr>
        </p:nvSpPr>
        <p:spPr/>
        <p:txBody>
          <a:bodyPr/>
          <a:lstStyle/>
          <a:p>
            <a:fld id="{303E2D67-89F2-044A-905E-095E4D451B68}" type="slidenum">
              <a:rPr lang="en-US" smtClean="0"/>
              <a:t>8</a:t>
            </a:fld>
            <a:endParaRPr lang="en-US"/>
          </a:p>
        </p:txBody>
      </p:sp>
    </p:spTree>
    <p:extLst>
      <p:ext uri="{BB962C8B-B14F-4D97-AF65-F5344CB8AC3E}">
        <p14:creationId xmlns:p14="http://schemas.microsoft.com/office/powerpoint/2010/main" val="3904755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RIZ</a:t>
            </a:r>
          </a:p>
        </p:txBody>
      </p:sp>
      <p:sp>
        <p:nvSpPr>
          <p:cNvPr id="4" name="Slide Number Placeholder 3"/>
          <p:cNvSpPr>
            <a:spLocks noGrp="1"/>
          </p:cNvSpPr>
          <p:nvPr>
            <p:ph type="sldNum" sz="quarter" idx="5"/>
          </p:nvPr>
        </p:nvSpPr>
        <p:spPr/>
        <p:txBody>
          <a:bodyPr/>
          <a:lstStyle/>
          <a:p>
            <a:fld id="{303E2D67-89F2-044A-905E-095E4D451B68}" type="slidenum">
              <a:rPr lang="en-US" smtClean="0"/>
              <a:t>9</a:t>
            </a:fld>
            <a:endParaRPr lang="en-US"/>
          </a:p>
        </p:txBody>
      </p:sp>
    </p:spTree>
    <p:extLst>
      <p:ext uri="{BB962C8B-B14F-4D97-AF65-F5344CB8AC3E}">
        <p14:creationId xmlns:p14="http://schemas.microsoft.com/office/powerpoint/2010/main" val="3277609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bwMode="ltGray">
          <a:xfrm>
            <a:off x="1" y="3732551"/>
            <a:ext cx="12191999" cy="2521718"/>
          </a:xfrm>
          <a:prstGeom prst="rect">
            <a:avLst/>
          </a:prstGeom>
          <a:solidFill>
            <a:schemeClr val="tx1">
              <a:alpha val="86000"/>
            </a:schemeClr>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ctrTitle"/>
          </p:nvPr>
        </p:nvSpPr>
        <p:spPr>
          <a:xfrm>
            <a:off x="914400" y="4474687"/>
            <a:ext cx="10769600" cy="1673352"/>
          </a:xfrm>
        </p:spPr>
        <p:txBody>
          <a:bodyPr vert="horz" lIns="91440" tIns="0" rIns="45720" bIns="0" rtlCol="0" anchor="t">
            <a:normAutofit/>
            <a:scene3d>
              <a:camera prst="orthographicFront"/>
              <a:lightRig rig="threePt" dir="t">
                <a:rot lat="0" lon="0" rev="4800000"/>
              </a:lightRig>
            </a:scene3d>
            <a:sp3d prstMaterial="matte"/>
          </a:bodyPr>
          <a:lstStyle>
            <a:lvl1pPr algn="l">
              <a:defRPr sz="4700" b="1">
                <a:solidFill>
                  <a:srgbClr val="EA4C20"/>
                </a:solidFill>
                <a:effectLst/>
              </a:defRPr>
            </a:lvl1pPr>
            <a:extLst/>
          </a:lstStyle>
          <a:p>
            <a:r>
              <a:rPr kumimoji="0" lang="en-CA" dirty="0"/>
              <a:t>Click to edit Master title style</a:t>
            </a:r>
            <a:endParaRPr kumimoji="0" lang="en-US" dirty="0"/>
          </a:p>
        </p:txBody>
      </p:sp>
      <p:sp>
        <p:nvSpPr>
          <p:cNvPr id="3" name="Subtitle 2"/>
          <p:cNvSpPr>
            <a:spLocks noGrp="1"/>
          </p:cNvSpPr>
          <p:nvPr>
            <p:ph type="subTitle" idx="1"/>
          </p:nvPr>
        </p:nvSpPr>
        <p:spPr>
          <a:xfrm>
            <a:off x="914400" y="2947639"/>
            <a:ext cx="10769600" cy="1499616"/>
          </a:xfrm>
        </p:spPr>
        <p:txBody>
          <a:bodyPr lIns="118872" tIns="0" rIns="45720" bIns="0" anchor="b"/>
          <a:lstStyle>
            <a:lvl1pPr marL="0" indent="0" algn="l">
              <a:buNone/>
              <a:defRPr sz="2000">
                <a:solidFill>
                  <a:schemeClr val="tx2">
                    <a:lumMod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CA" dirty="0"/>
              <a:t>Click to edit Master subtitle style</a:t>
            </a:r>
            <a:endParaRPr kumimoji="0" lang="en-US" dirty="0"/>
          </a:p>
        </p:txBody>
      </p:sp>
      <p:sp>
        <p:nvSpPr>
          <p:cNvPr id="4" name="Date Placeholder 3"/>
          <p:cNvSpPr>
            <a:spLocks noGrp="1"/>
          </p:cNvSpPr>
          <p:nvPr>
            <p:ph type="dt" sz="half" idx="10"/>
          </p:nvPr>
        </p:nvSpPr>
        <p:spPr>
          <a:xfrm>
            <a:off x="609600" y="6476999"/>
            <a:ext cx="2844800" cy="274320"/>
          </a:xfrm>
          <a:prstGeom prst="rect">
            <a:avLst/>
          </a:prstGeom>
        </p:spPr>
        <p:txBody>
          <a:bodyPr/>
          <a:lstStyle>
            <a:lvl1pPr>
              <a:defRPr>
                <a:solidFill>
                  <a:schemeClr val="bg1"/>
                </a:solidFill>
              </a:defRPr>
            </a:lvl1pPr>
          </a:lstStyle>
          <a:p>
            <a:fld id="{0B7EEC40-E3A2-BA48-BBC5-DFE5FBA7D13F}" type="datetimeFigureOut">
              <a:rPr lang="en-US" smtClean="0"/>
              <a:pPr/>
              <a:t>10/30/19</a:t>
            </a:fld>
            <a:endParaRPr lang="en-US" dirty="0"/>
          </a:p>
        </p:txBody>
      </p:sp>
      <p:sp>
        <p:nvSpPr>
          <p:cNvPr id="5" name="Footer Placeholder 4"/>
          <p:cNvSpPr>
            <a:spLocks noGrp="1"/>
          </p:cNvSpPr>
          <p:nvPr>
            <p:ph type="ftr" sz="quarter" idx="11"/>
          </p:nvPr>
        </p:nvSpPr>
        <p:spPr>
          <a:xfrm>
            <a:off x="3520796" y="6476999"/>
            <a:ext cx="7343625" cy="274320"/>
          </a:xfrm>
          <a:prstGeom prst="rect">
            <a:avLst/>
          </a:prstGeom>
        </p:spPr>
        <p:txBody>
          <a:bodyPr/>
          <a:lstStyle/>
          <a:p>
            <a:r>
              <a:rPr lang="en-CA">
                <a:solidFill>
                  <a:srgbClr val="262626"/>
                </a:solidFill>
              </a:rPr>
              <a:t>CERIC Copyright © 2018| All Rights Reserved</a:t>
            </a:r>
            <a:endParaRPr lang="en-US" dirty="0">
              <a:solidFill>
                <a:srgbClr val="262626"/>
              </a:solidFill>
            </a:endParaRPr>
          </a:p>
        </p:txBody>
      </p:sp>
      <p:sp>
        <p:nvSpPr>
          <p:cNvPr id="6" name="Slide Number Placeholder 5"/>
          <p:cNvSpPr>
            <a:spLocks noGrp="1"/>
          </p:cNvSpPr>
          <p:nvPr>
            <p:ph type="sldNum" sz="quarter" idx="12"/>
          </p:nvPr>
        </p:nvSpPr>
        <p:spPr>
          <a:xfrm>
            <a:off x="10481995" y="6487993"/>
            <a:ext cx="978485" cy="274320"/>
          </a:xfrm>
          <a:prstGeom prst="rect">
            <a:avLst/>
          </a:prstGeom>
        </p:spPr>
        <p:txBody>
          <a:bodyPr/>
          <a:lstStyle>
            <a:lvl1pPr>
              <a:defRPr>
                <a:solidFill>
                  <a:srgbClr val="000000"/>
                </a:solidFill>
              </a:defRPr>
            </a:lvl1pPr>
          </a:lstStyle>
          <a:p>
            <a:fld id="{AD1DAD31-FD97-F647-A8EB-5E17F53E50C8}"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1" y="0"/>
            <a:ext cx="10871199" cy="762000"/>
          </a:xfrm>
        </p:spPr>
        <p:txBody>
          <a:bodyPr>
            <a:normAutofit/>
          </a:bodyPr>
          <a:lstStyle>
            <a:lvl1pPr algn="l">
              <a:defRPr sz="2400" b="0" i="0">
                <a:solidFill>
                  <a:schemeClr val="accent1"/>
                </a:solidFill>
                <a:latin typeface="+mj-lt"/>
                <a:ea typeface="Gulim" pitchFamily="34" charset="-127"/>
              </a:defRPr>
            </a:lvl1pPr>
          </a:lstStyle>
          <a:p>
            <a:r>
              <a:rPr lang="en-US" dirty="0"/>
              <a:t>Click to edit Master title style</a:t>
            </a:r>
          </a:p>
        </p:txBody>
      </p:sp>
      <p:sp>
        <p:nvSpPr>
          <p:cNvPr id="3" name="Content Placeholder 2"/>
          <p:cNvSpPr>
            <a:spLocks noGrp="1"/>
          </p:cNvSpPr>
          <p:nvPr>
            <p:ph idx="1"/>
          </p:nvPr>
        </p:nvSpPr>
        <p:spPr>
          <a:xfrm>
            <a:off x="406400" y="1295400"/>
            <a:ext cx="11277600" cy="4876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0"/>
          </p:nvPr>
        </p:nvSpPr>
        <p:spPr>
          <a:xfrm>
            <a:off x="0" y="6477000"/>
            <a:ext cx="10871200" cy="381000"/>
          </a:xfrm>
        </p:spPr>
        <p:txBody>
          <a:bodyPr anchor="ctr" anchorCtr="0">
            <a:normAutofit/>
          </a:bodyPr>
          <a:lstStyle>
            <a:lvl1pPr marL="0" indent="0">
              <a:buNone/>
              <a:defRPr sz="1000" i="1">
                <a:solidFill>
                  <a:schemeClr val="bg1"/>
                </a:solidFill>
              </a:defRPr>
            </a:lvl1pPr>
          </a:lstStyle>
          <a:p>
            <a:pPr lvl="0"/>
            <a:endParaRPr lang="en-US" dirty="0"/>
          </a:p>
        </p:txBody>
      </p:sp>
    </p:spTree>
    <p:extLst>
      <p:ext uri="{BB962C8B-B14F-4D97-AF65-F5344CB8AC3E}">
        <p14:creationId xmlns:p14="http://schemas.microsoft.com/office/powerpoint/2010/main" val="34531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p:spPr>
        <p:txBody>
          <a:bodyPr anchor="t"/>
          <a:lstStyle>
            <a:lvl1pPr algn="l">
              <a:defRPr sz="4000" b="1" cap="none">
                <a:solidFill>
                  <a:srgbClr val="2B155D"/>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8184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pic>
        <p:nvPicPr>
          <p:cNvPr id="4" name="Picture 2" descr="topheade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588"/>
            <a:ext cx="12208933"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userDrawn="1"/>
        </p:nvSpPr>
        <p:spPr bwMode="auto">
          <a:xfrm>
            <a:off x="239184" y="11588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r>
              <a:rPr lang="en-US" sz="4400">
                <a:solidFill>
                  <a:srgbClr val="FFFFFF"/>
                </a:solidFill>
                <a:effectLst>
                  <a:outerShdw blurRad="38100" dist="38100" dir="2700000" algn="tl">
                    <a:srgbClr val="DDDDDD"/>
                  </a:outerShdw>
                </a:effectLst>
                <a:latin typeface="Times New Roman" charset="0"/>
              </a:rPr>
              <a:t>Click to edit Master title style</a:t>
            </a:r>
          </a:p>
        </p:txBody>
      </p:sp>
      <p:sp>
        <p:nvSpPr>
          <p:cNvPr id="6" name="Content Placeholder 2"/>
          <p:cNvSpPr txBox="1">
            <a:spLocks/>
          </p:cNvSpPr>
          <p:nvPr userDrawn="1"/>
        </p:nvSpPr>
        <p:spPr>
          <a:xfrm>
            <a:off x="609600" y="1844675"/>
            <a:ext cx="10972800" cy="4281488"/>
          </a:xfrm>
          <a:prstGeom prst="rect">
            <a:avLst/>
          </a:prstGeom>
        </p:spPr>
        <p:txBody>
          <a:bodyPr/>
          <a:lst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FFFFFF"/>
                </a:solidFill>
                <a:latin typeface="+mn-lt"/>
                <a:ea typeface="Arial" charset="0"/>
                <a:cs typeface="+mn-cs"/>
              </a:defRPr>
            </a:lvl2pPr>
            <a:lvl3pPr marL="1143000" indent="-228600" algn="l" rtl="0" eaLnBrk="0" fontAlgn="base" hangingPunct="0">
              <a:spcBef>
                <a:spcPct val="20000"/>
              </a:spcBef>
              <a:spcAft>
                <a:spcPct val="0"/>
              </a:spcAft>
              <a:buChar char="•"/>
              <a:defRPr sz="2400">
                <a:solidFill>
                  <a:srgbClr val="FFFFFF"/>
                </a:solidFill>
                <a:latin typeface="+mn-lt"/>
                <a:ea typeface="Arial" charset="0"/>
                <a:cs typeface="+mn-cs"/>
              </a:defRPr>
            </a:lvl3pPr>
            <a:lvl4pPr marL="1600200" indent="-228600" algn="l" rtl="0" eaLnBrk="0" fontAlgn="base" hangingPunct="0">
              <a:spcBef>
                <a:spcPct val="20000"/>
              </a:spcBef>
              <a:spcAft>
                <a:spcPct val="0"/>
              </a:spcAft>
              <a:buChar char="–"/>
              <a:defRPr sz="2000">
                <a:solidFill>
                  <a:srgbClr val="FFFFFF"/>
                </a:solidFill>
                <a:latin typeface="+mn-lt"/>
                <a:ea typeface="Arial" charset="0"/>
                <a:cs typeface="+mn-cs"/>
              </a:defRPr>
            </a:lvl4pPr>
            <a:lvl5pPr marL="2057400" indent="-228600" algn="l" rtl="0" eaLnBrk="0" fontAlgn="base" hangingPunct="0">
              <a:spcBef>
                <a:spcPct val="20000"/>
              </a:spcBef>
              <a:spcAft>
                <a:spcPct val="0"/>
              </a:spcAft>
              <a:buChar char="»"/>
              <a:defRPr sz="2000">
                <a:solidFill>
                  <a:srgbClr val="FFFFFF"/>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defRPr/>
            </a:pPr>
            <a:r>
              <a:rPr lang="en-US" sz="3200"/>
              <a:t>Click to edit Master text styles</a:t>
            </a:r>
          </a:p>
          <a:p>
            <a:pPr lvl="1">
              <a:defRPr/>
            </a:pPr>
            <a:r>
              <a:rPr lang="en-US" sz="2800"/>
              <a:t>Second level</a:t>
            </a:r>
          </a:p>
          <a:p>
            <a:pPr lvl="2">
              <a:defRPr/>
            </a:pPr>
            <a:r>
              <a:rPr lang="en-US" sz="2400"/>
              <a:t>Third level</a:t>
            </a:r>
          </a:p>
          <a:p>
            <a:pPr lvl="3">
              <a:defRPr/>
            </a:pPr>
            <a:r>
              <a:rPr lang="en-US" sz="2000"/>
              <a:t>Fourth level</a:t>
            </a:r>
          </a:p>
          <a:p>
            <a:pPr lvl="4">
              <a:defRPr/>
            </a:pPr>
            <a:r>
              <a:rPr lang="en-US" sz="2000"/>
              <a:t>Fifth level</a:t>
            </a:r>
            <a:endParaRPr lang="en-US" sz="2000" dirty="0"/>
          </a:p>
        </p:txBody>
      </p:sp>
      <p:sp>
        <p:nvSpPr>
          <p:cNvPr id="7" name="TextBox 6"/>
          <p:cNvSpPr txBox="1"/>
          <p:nvPr userDrawn="1"/>
        </p:nvSpPr>
        <p:spPr>
          <a:xfrm>
            <a:off x="624418" y="6453188"/>
            <a:ext cx="5183716" cy="25400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CA" sz="1000">
                <a:solidFill>
                  <a:srgbClr val="FFFFFF"/>
                </a:solidFill>
              </a:rPr>
              <a:t>CERIC Copyright © 2011 | All Rights Reserved</a:t>
            </a:r>
            <a:endParaRPr lang="en-US" sz="1000">
              <a:solidFill>
                <a:srgbClr val="FFFFFF"/>
              </a:solidFill>
            </a:endParaRPr>
          </a:p>
        </p:txBody>
      </p:sp>
      <p:sp>
        <p:nvSpPr>
          <p:cNvPr id="8" name="TextBox 7"/>
          <p:cNvSpPr txBox="1"/>
          <p:nvPr userDrawn="1"/>
        </p:nvSpPr>
        <p:spPr>
          <a:xfrm>
            <a:off x="6671734" y="6453189"/>
            <a:ext cx="5185833" cy="3079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928BE772-2A46-B446-9DCA-2ABA6C62E3AC}" type="slidenum">
              <a:rPr lang="en-CA" sz="1400" smtClean="0">
                <a:solidFill>
                  <a:srgbClr val="FFFFFF"/>
                </a:solidFill>
              </a:rPr>
              <a:pPr algn="r" eaLnBrk="1" hangingPunct="1">
                <a:defRPr/>
              </a:pPr>
              <a:t>‹#›</a:t>
            </a:fld>
            <a:endParaRPr lang="en-US" sz="1000">
              <a:solidFill>
                <a:srgbClr val="FFFFFF"/>
              </a:solidFill>
            </a:endParaRPr>
          </a:p>
        </p:txBody>
      </p:sp>
      <p:sp>
        <p:nvSpPr>
          <p:cNvPr id="9" name="Title 1"/>
          <p:cNvSpPr txBox="1">
            <a:spLocks/>
          </p:cNvSpPr>
          <p:nvPr userDrawn="1"/>
        </p:nvSpPr>
        <p:spPr>
          <a:xfrm>
            <a:off x="914400" y="2143126"/>
            <a:ext cx="10363200" cy="1470025"/>
          </a:xfrm>
          <a:prstGeom prst="rect">
            <a:avLst/>
          </a:prstGeom>
        </p:spPr>
        <p:txBody>
          <a:bodyPr/>
          <a:lst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spcBef>
                <a:spcPct val="0"/>
              </a:spcBef>
              <a:spcAft>
                <a:spcPct val="0"/>
              </a:spcAft>
              <a:defRPr sz="4400">
                <a:solidFill>
                  <a:schemeClr val="tx2"/>
                </a:solidFill>
                <a:latin typeface="Times New Roman" pitchFamily="18" charset="0"/>
                <a:cs typeface="Arial" charset="0"/>
              </a:defRPr>
            </a:lvl6pPr>
            <a:lvl7pPr marL="914400" algn="l" rtl="0" fontAlgn="base">
              <a:spcBef>
                <a:spcPct val="0"/>
              </a:spcBef>
              <a:spcAft>
                <a:spcPct val="0"/>
              </a:spcAft>
              <a:defRPr sz="4400">
                <a:solidFill>
                  <a:schemeClr val="tx2"/>
                </a:solidFill>
                <a:latin typeface="Times New Roman" pitchFamily="18" charset="0"/>
                <a:cs typeface="Arial" charset="0"/>
              </a:defRPr>
            </a:lvl7pPr>
            <a:lvl8pPr marL="1371600" algn="l" rtl="0" fontAlgn="base">
              <a:spcBef>
                <a:spcPct val="0"/>
              </a:spcBef>
              <a:spcAft>
                <a:spcPct val="0"/>
              </a:spcAft>
              <a:defRPr sz="4400">
                <a:solidFill>
                  <a:schemeClr val="tx2"/>
                </a:solidFill>
                <a:latin typeface="Times New Roman" pitchFamily="18" charset="0"/>
                <a:cs typeface="Arial" charset="0"/>
              </a:defRPr>
            </a:lvl8pPr>
            <a:lvl9pPr marL="1828800" algn="l" rtl="0" fontAlgn="base">
              <a:spcBef>
                <a:spcPct val="0"/>
              </a:spcBef>
              <a:spcAft>
                <a:spcPct val="0"/>
              </a:spcAft>
              <a:defRPr sz="4400">
                <a:solidFill>
                  <a:schemeClr val="tx2"/>
                </a:solidFill>
                <a:latin typeface="Times New Roman" pitchFamily="18" charset="0"/>
                <a:cs typeface="Arial" charset="0"/>
              </a:defRPr>
            </a:lvl9pPr>
          </a:lstStyle>
          <a:p>
            <a:pPr>
              <a:defRPr/>
            </a:pPr>
            <a:r>
              <a:rPr lang="en-US" sz="4400"/>
              <a:t>Click to edit Master title style</a:t>
            </a:r>
          </a:p>
        </p:txBody>
      </p:sp>
      <p:sp>
        <p:nvSpPr>
          <p:cNvPr id="10" name="Subtitle 2"/>
          <p:cNvSpPr txBox="1">
            <a:spLocks/>
          </p:cNvSpPr>
          <p:nvPr userDrawn="1"/>
        </p:nvSpPr>
        <p:spPr>
          <a:xfrm>
            <a:off x="1828800" y="3898900"/>
            <a:ext cx="8534400" cy="1752600"/>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ＭＳ Ｐゴシック" charset="0"/>
                <a:cs typeface="+mn-cs"/>
              </a:defRPr>
            </a:lvl1pPr>
            <a:lvl2pPr marL="457200" indent="0" algn="ctr" rtl="0" eaLnBrk="0" fontAlgn="base" hangingPunct="0">
              <a:spcBef>
                <a:spcPct val="20000"/>
              </a:spcBef>
              <a:spcAft>
                <a:spcPct val="0"/>
              </a:spcAft>
              <a:buNone/>
              <a:defRPr sz="2800">
                <a:solidFill>
                  <a:schemeClr val="tx1"/>
                </a:solidFill>
                <a:latin typeface="+mn-lt"/>
                <a:ea typeface="Arial" charset="0"/>
                <a:cs typeface="+mn-cs"/>
              </a:defRPr>
            </a:lvl2pPr>
            <a:lvl3pPr marL="914400" indent="0" algn="ctr" rtl="0" eaLnBrk="0" fontAlgn="base" hangingPunct="0">
              <a:spcBef>
                <a:spcPct val="20000"/>
              </a:spcBef>
              <a:spcAft>
                <a:spcPct val="0"/>
              </a:spcAft>
              <a:buNone/>
              <a:defRPr sz="2400">
                <a:solidFill>
                  <a:schemeClr val="tx1"/>
                </a:solidFill>
                <a:latin typeface="+mn-lt"/>
                <a:ea typeface="Arial" charset="0"/>
                <a:cs typeface="+mn-cs"/>
              </a:defRPr>
            </a:lvl3pPr>
            <a:lvl4pPr marL="1371600" indent="0" algn="ctr" rtl="0" eaLnBrk="0" fontAlgn="base" hangingPunct="0">
              <a:spcBef>
                <a:spcPct val="20000"/>
              </a:spcBef>
              <a:spcAft>
                <a:spcPct val="0"/>
              </a:spcAft>
              <a:buNone/>
              <a:defRPr sz="2000">
                <a:solidFill>
                  <a:schemeClr val="tx1"/>
                </a:solidFill>
                <a:latin typeface="+mn-lt"/>
                <a:ea typeface="Arial" charset="0"/>
                <a:cs typeface="+mn-cs"/>
              </a:defRPr>
            </a:lvl4pPr>
            <a:lvl5pPr marL="1828800" indent="0" algn="ctr" rtl="0" eaLnBrk="0" fontAlgn="base" hangingPunct="0">
              <a:spcBef>
                <a:spcPct val="20000"/>
              </a:spcBef>
              <a:spcAft>
                <a:spcPct val="0"/>
              </a:spcAft>
              <a:buNone/>
              <a:defRPr sz="2000">
                <a:solidFill>
                  <a:schemeClr val="tx1"/>
                </a:solidFill>
                <a:latin typeface="+mn-lt"/>
                <a:ea typeface="Arial" charset="0"/>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defRPr/>
            </a:pPr>
            <a:r>
              <a:rPr lang="en-US" sz="3200"/>
              <a:t>Click to edit Master subtitle style</a:t>
            </a:r>
          </a:p>
        </p:txBody>
      </p:sp>
      <p:pic>
        <p:nvPicPr>
          <p:cNvPr id="11" name="Picture 15" descr="74362287.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1216026"/>
            <a:ext cx="12211051"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topheade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288"/>
            <a:ext cx="12208933" cy="1289050"/>
          </a:xfrm>
          <a:prstGeom prst="rect">
            <a:avLst/>
          </a:prstGeom>
          <a:noFill/>
          <a:ln>
            <a:noFill/>
          </a:ln>
          <a:effectLst>
            <a:outerShdw blurRad="50800" dist="38100" dir="5400000" algn="t"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userDrawn="1"/>
        </p:nvSpPr>
        <p:spPr>
          <a:xfrm>
            <a:off x="624418" y="6465888"/>
            <a:ext cx="5183716" cy="25400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CA" sz="1000" dirty="0">
                <a:solidFill>
                  <a:srgbClr val="FFFFFF"/>
                </a:solidFill>
              </a:rPr>
              <a:t>CERIC Copyright © 2015| All Rights Reserved</a:t>
            </a:r>
            <a:endParaRPr lang="en-US" sz="1000" dirty="0">
              <a:solidFill>
                <a:srgbClr val="FFFFFF"/>
              </a:solidFill>
            </a:endParaRPr>
          </a:p>
        </p:txBody>
      </p:sp>
      <p:sp>
        <p:nvSpPr>
          <p:cNvPr id="14" name="TextBox 13"/>
          <p:cNvSpPr txBox="1"/>
          <p:nvPr userDrawn="1"/>
        </p:nvSpPr>
        <p:spPr>
          <a:xfrm>
            <a:off x="6671734" y="6465889"/>
            <a:ext cx="5185833" cy="3079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B818A81B-98F1-4147-92AD-18AC511E95E8}" type="slidenum">
              <a:rPr lang="en-CA" sz="1400" smtClean="0">
                <a:solidFill>
                  <a:srgbClr val="FFFFFF"/>
                </a:solidFill>
              </a:rPr>
              <a:pPr algn="r" eaLnBrk="1" hangingPunct="1">
                <a:defRPr/>
              </a:pPr>
              <a:t>‹#›</a:t>
            </a:fld>
            <a:endParaRPr lang="en-US" sz="1000">
              <a:solidFill>
                <a:srgbClr val="FFFFFF"/>
              </a:solidFill>
            </a:endParaRPr>
          </a:p>
        </p:txBody>
      </p:sp>
      <p:sp>
        <p:nvSpPr>
          <p:cNvPr id="2" name="Title 1"/>
          <p:cNvSpPr>
            <a:spLocks noGrp="1"/>
          </p:cNvSpPr>
          <p:nvPr>
            <p:ph type="title"/>
          </p:nvPr>
        </p:nvSpPr>
        <p:spPr>
          <a:xfrm>
            <a:off x="609600" y="274638"/>
            <a:ext cx="10972800" cy="1143000"/>
          </a:xfrm>
        </p:spPr>
        <p:txBody>
          <a:bodyPr/>
          <a:lstStyle/>
          <a:p>
            <a:r>
              <a:rPr lang="en-CA" dirty="0"/>
              <a:t>Click to edit Master title style</a:t>
            </a:r>
            <a:endParaRPr lang="en-US" dirty="0"/>
          </a:p>
        </p:txBody>
      </p:sp>
      <p:sp>
        <p:nvSpPr>
          <p:cNvPr id="3" name="Content Placeholder 2"/>
          <p:cNvSpPr>
            <a:spLocks noGrp="1"/>
          </p:cNvSpPr>
          <p:nvPr>
            <p:ph idx="1"/>
          </p:nvPr>
        </p:nvSpPr>
        <p:spPr>
          <a:xfrm>
            <a:off x="609600" y="1600201"/>
            <a:ext cx="10972800" cy="4525963"/>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6" name="Content Placeholder 15"/>
          <p:cNvSpPr>
            <a:spLocks noGrp="1"/>
          </p:cNvSpPr>
          <p:nvPr>
            <p:ph sz="quarter" idx="10"/>
          </p:nvPr>
        </p:nvSpPr>
        <p:spPr>
          <a:xfrm>
            <a:off x="2641600" y="6629400"/>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5351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pic>
        <p:nvPicPr>
          <p:cNvPr id="4" name="Picture 2" descr="topheade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588"/>
            <a:ext cx="12208933"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userDrawn="1"/>
        </p:nvSpPr>
        <p:spPr bwMode="auto">
          <a:xfrm>
            <a:off x="239184" y="11588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r>
              <a:rPr lang="en-US" sz="4400">
                <a:solidFill>
                  <a:srgbClr val="FFFFFF"/>
                </a:solidFill>
                <a:effectLst>
                  <a:outerShdw blurRad="38100" dist="38100" dir="2700000" algn="tl">
                    <a:srgbClr val="DDDDDD"/>
                  </a:outerShdw>
                </a:effectLst>
                <a:latin typeface="Times New Roman" charset="0"/>
              </a:rPr>
              <a:t>Click to edit Master title style</a:t>
            </a:r>
          </a:p>
        </p:txBody>
      </p:sp>
      <p:sp>
        <p:nvSpPr>
          <p:cNvPr id="6" name="Content Placeholder 2"/>
          <p:cNvSpPr txBox="1">
            <a:spLocks/>
          </p:cNvSpPr>
          <p:nvPr userDrawn="1"/>
        </p:nvSpPr>
        <p:spPr>
          <a:xfrm>
            <a:off x="609600" y="1844675"/>
            <a:ext cx="10972800" cy="4281488"/>
          </a:xfrm>
          <a:prstGeom prst="rect">
            <a:avLst/>
          </a:prstGeom>
        </p:spPr>
        <p:txBody>
          <a:bodyPr/>
          <a:lst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FFFFFF"/>
                </a:solidFill>
                <a:latin typeface="+mn-lt"/>
                <a:ea typeface="Arial" charset="0"/>
                <a:cs typeface="+mn-cs"/>
              </a:defRPr>
            </a:lvl2pPr>
            <a:lvl3pPr marL="1143000" indent="-228600" algn="l" rtl="0" eaLnBrk="0" fontAlgn="base" hangingPunct="0">
              <a:spcBef>
                <a:spcPct val="20000"/>
              </a:spcBef>
              <a:spcAft>
                <a:spcPct val="0"/>
              </a:spcAft>
              <a:buChar char="•"/>
              <a:defRPr sz="2400">
                <a:solidFill>
                  <a:srgbClr val="FFFFFF"/>
                </a:solidFill>
                <a:latin typeface="+mn-lt"/>
                <a:ea typeface="Arial" charset="0"/>
                <a:cs typeface="+mn-cs"/>
              </a:defRPr>
            </a:lvl3pPr>
            <a:lvl4pPr marL="1600200" indent="-228600" algn="l" rtl="0" eaLnBrk="0" fontAlgn="base" hangingPunct="0">
              <a:spcBef>
                <a:spcPct val="20000"/>
              </a:spcBef>
              <a:spcAft>
                <a:spcPct val="0"/>
              </a:spcAft>
              <a:buChar char="–"/>
              <a:defRPr sz="2000">
                <a:solidFill>
                  <a:srgbClr val="FFFFFF"/>
                </a:solidFill>
                <a:latin typeface="+mn-lt"/>
                <a:ea typeface="Arial" charset="0"/>
                <a:cs typeface="+mn-cs"/>
              </a:defRPr>
            </a:lvl4pPr>
            <a:lvl5pPr marL="2057400" indent="-228600" algn="l" rtl="0" eaLnBrk="0" fontAlgn="base" hangingPunct="0">
              <a:spcBef>
                <a:spcPct val="20000"/>
              </a:spcBef>
              <a:spcAft>
                <a:spcPct val="0"/>
              </a:spcAft>
              <a:buChar char="»"/>
              <a:defRPr sz="2000">
                <a:solidFill>
                  <a:srgbClr val="FFFFFF"/>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defRPr/>
            </a:pPr>
            <a:r>
              <a:rPr lang="en-US" sz="3200"/>
              <a:t>Click to edit Master text styles</a:t>
            </a:r>
          </a:p>
          <a:p>
            <a:pPr lvl="1">
              <a:defRPr/>
            </a:pPr>
            <a:r>
              <a:rPr lang="en-US" sz="2800"/>
              <a:t>Second level</a:t>
            </a:r>
          </a:p>
          <a:p>
            <a:pPr lvl="2">
              <a:defRPr/>
            </a:pPr>
            <a:r>
              <a:rPr lang="en-US" sz="2400"/>
              <a:t>Third level</a:t>
            </a:r>
          </a:p>
          <a:p>
            <a:pPr lvl="3">
              <a:defRPr/>
            </a:pPr>
            <a:r>
              <a:rPr lang="en-US" sz="2000"/>
              <a:t>Fourth level</a:t>
            </a:r>
          </a:p>
          <a:p>
            <a:pPr lvl="4">
              <a:defRPr/>
            </a:pPr>
            <a:r>
              <a:rPr lang="en-US" sz="2000"/>
              <a:t>Fifth level</a:t>
            </a:r>
            <a:endParaRPr lang="en-US" sz="2000" dirty="0"/>
          </a:p>
        </p:txBody>
      </p:sp>
      <p:sp>
        <p:nvSpPr>
          <p:cNvPr id="7" name="TextBox 6"/>
          <p:cNvSpPr txBox="1"/>
          <p:nvPr userDrawn="1"/>
        </p:nvSpPr>
        <p:spPr>
          <a:xfrm>
            <a:off x="624418" y="6453188"/>
            <a:ext cx="5183716" cy="25400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CA" sz="1000">
                <a:solidFill>
                  <a:srgbClr val="FFFFFF"/>
                </a:solidFill>
              </a:rPr>
              <a:t>CERIC Copyright © 2011 | All Rights Reserved</a:t>
            </a:r>
            <a:endParaRPr lang="en-US" sz="1000">
              <a:solidFill>
                <a:srgbClr val="FFFFFF"/>
              </a:solidFill>
            </a:endParaRPr>
          </a:p>
        </p:txBody>
      </p:sp>
      <p:sp>
        <p:nvSpPr>
          <p:cNvPr id="8" name="TextBox 7"/>
          <p:cNvSpPr txBox="1"/>
          <p:nvPr userDrawn="1"/>
        </p:nvSpPr>
        <p:spPr>
          <a:xfrm>
            <a:off x="6671734" y="6453189"/>
            <a:ext cx="5185833" cy="3079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928BE772-2A46-B446-9DCA-2ABA6C62E3AC}" type="slidenum">
              <a:rPr lang="en-CA" sz="1400" smtClean="0">
                <a:solidFill>
                  <a:srgbClr val="FFFFFF"/>
                </a:solidFill>
              </a:rPr>
              <a:pPr algn="r" eaLnBrk="1" hangingPunct="1">
                <a:defRPr/>
              </a:pPr>
              <a:t>‹#›</a:t>
            </a:fld>
            <a:endParaRPr lang="en-US" sz="1000">
              <a:solidFill>
                <a:srgbClr val="FFFFFF"/>
              </a:solidFill>
            </a:endParaRPr>
          </a:p>
        </p:txBody>
      </p:sp>
      <p:sp>
        <p:nvSpPr>
          <p:cNvPr id="9" name="Title 1"/>
          <p:cNvSpPr txBox="1">
            <a:spLocks/>
          </p:cNvSpPr>
          <p:nvPr userDrawn="1"/>
        </p:nvSpPr>
        <p:spPr>
          <a:xfrm>
            <a:off x="914400" y="2143126"/>
            <a:ext cx="10363200" cy="1470025"/>
          </a:xfrm>
          <a:prstGeom prst="rect">
            <a:avLst/>
          </a:prstGeom>
        </p:spPr>
        <p:txBody>
          <a:bodyPr/>
          <a:lst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spcBef>
                <a:spcPct val="0"/>
              </a:spcBef>
              <a:spcAft>
                <a:spcPct val="0"/>
              </a:spcAft>
              <a:defRPr sz="4400">
                <a:solidFill>
                  <a:schemeClr val="tx2"/>
                </a:solidFill>
                <a:latin typeface="Times New Roman" pitchFamily="18" charset="0"/>
                <a:cs typeface="Arial" charset="0"/>
              </a:defRPr>
            </a:lvl6pPr>
            <a:lvl7pPr marL="914400" algn="l" rtl="0" fontAlgn="base">
              <a:spcBef>
                <a:spcPct val="0"/>
              </a:spcBef>
              <a:spcAft>
                <a:spcPct val="0"/>
              </a:spcAft>
              <a:defRPr sz="4400">
                <a:solidFill>
                  <a:schemeClr val="tx2"/>
                </a:solidFill>
                <a:latin typeface="Times New Roman" pitchFamily="18" charset="0"/>
                <a:cs typeface="Arial" charset="0"/>
              </a:defRPr>
            </a:lvl7pPr>
            <a:lvl8pPr marL="1371600" algn="l" rtl="0" fontAlgn="base">
              <a:spcBef>
                <a:spcPct val="0"/>
              </a:spcBef>
              <a:spcAft>
                <a:spcPct val="0"/>
              </a:spcAft>
              <a:defRPr sz="4400">
                <a:solidFill>
                  <a:schemeClr val="tx2"/>
                </a:solidFill>
                <a:latin typeface="Times New Roman" pitchFamily="18" charset="0"/>
                <a:cs typeface="Arial" charset="0"/>
              </a:defRPr>
            </a:lvl8pPr>
            <a:lvl9pPr marL="1828800" algn="l" rtl="0" fontAlgn="base">
              <a:spcBef>
                <a:spcPct val="0"/>
              </a:spcBef>
              <a:spcAft>
                <a:spcPct val="0"/>
              </a:spcAft>
              <a:defRPr sz="4400">
                <a:solidFill>
                  <a:schemeClr val="tx2"/>
                </a:solidFill>
                <a:latin typeface="Times New Roman" pitchFamily="18" charset="0"/>
                <a:cs typeface="Arial" charset="0"/>
              </a:defRPr>
            </a:lvl9pPr>
          </a:lstStyle>
          <a:p>
            <a:pPr>
              <a:defRPr/>
            </a:pPr>
            <a:r>
              <a:rPr lang="en-US" sz="4400"/>
              <a:t>Click to edit Master title style</a:t>
            </a:r>
          </a:p>
        </p:txBody>
      </p:sp>
      <p:sp>
        <p:nvSpPr>
          <p:cNvPr id="10" name="Subtitle 2"/>
          <p:cNvSpPr txBox="1">
            <a:spLocks/>
          </p:cNvSpPr>
          <p:nvPr userDrawn="1"/>
        </p:nvSpPr>
        <p:spPr>
          <a:xfrm>
            <a:off x="1828800" y="3898900"/>
            <a:ext cx="8534400" cy="1752600"/>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ＭＳ Ｐゴシック" charset="0"/>
                <a:cs typeface="+mn-cs"/>
              </a:defRPr>
            </a:lvl1pPr>
            <a:lvl2pPr marL="457200" indent="0" algn="ctr" rtl="0" eaLnBrk="0" fontAlgn="base" hangingPunct="0">
              <a:spcBef>
                <a:spcPct val="20000"/>
              </a:spcBef>
              <a:spcAft>
                <a:spcPct val="0"/>
              </a:spcAft>
              <a:buNone/>
              <a:defRPr sz="2800">
                <a:solidFill>
                  <a:schemeClr val="tx1"/>
                </a:solidFill>
                <a:latin typeface="+mn-lt"/>
                <a:ea typeface="Arial" charset="0"/>
                <a:cs typeface="+mn-cs"/>
              </a:defRPr>
            </a:lvl2pPr>
            <a:lvl3pPr marL="914400" indent="0" algn="ctr" rtl="0" eaLnBrk="0" fontAlgn="base" hangingPunct="0">
              <a:spcBef>
                <a:spcPct val="20000"/>
              </a:spcBef>
              <a:spcAft>
                <a:spcPct val="0"/>
              </a:spcAft>
              <a:buNone/>
              <a:defRPr sz="2400">
                <a:solidFill>
                  <a:schemeClr val="tx1"/>
                </a:solidFill>
                <a:latin typeface="+mn-lt"/>
                <a:ea typeface="Arial" charset="0"/>
                <a:cs typeface="+mn-cs"/>
              </a:defRPr>
            </a:lvl3pPr>
            <a:lvl4pPr marL="1371600" indent="0" algn="ctr" rtl="0" eaLnBrk="0" fontAlgn="base" hangingPunct="0">
              <a:spcBef>
                <a:spcPct val="20000"/>
              </a:spcBef>
              <a:spcAft>
                <a:spcPct val="0"/>
              </a:spcAft>
              <a:buNone/>
              <a:defRPr sz="2000">
                <a:solidFill>
                  <a:schemeClr val="tx1"/>
                </a:solidFill>
                <a:latin typeface="+mn-lt"/>
                <a:ea typeface="Arial" charset="0"/>
                <a:cs typeface="+mn-cs"/>
              </a:defRPr>
            </a:lvl4pPr>
            <a:lvl5pPr marL="1828800" indent="0" algn="ctr" rtl="0" eaLnBrk="0" fontAlgn="base" hangingPunct="0">
              <a:spcBef>
                <a:spcPct val="20000"/>
              </a:spcBef>
              <a:spcAft>
                <a:spcPct val="0"/>
              </a:spcAft>
              <a:buNone/>
              <a:defRPr sz="2000">
                <a:solidFill>
                  <a:schemeClr val="tx1"/>
                </a:solidFill>
                <a:latin typeface="+mn-lt"/>
                <a:ea typeface="Arial" charset="0"/>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defRPr/>
            </a:pPr>
            <a:r>
              <a:rPr lang="en-US" sz="3200"/>
              <a:t>Click to edit Master subtitle style</a:t>
            </a:r>
          </a:p>
        </p:txBody>
      </p:sp>
      <p:pic>
        <p:nvPicPr>
          <p:cNvPr id="11" name="Picture 15" descr="74362287.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1216026"/>
            <a:ext cx="12211051"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topheade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288"/>
            <a:ext cx="12208933" cy="1289050"/>
          </a:xfrm>
          <a:prstGeom prst="rect">
            <a:avLst/>
          </a:prstGeom>
          <a:noFill/>
          <a:ln>
            <a:noFill/>
          </a:ln>
          <a:effectLst>
            <a:outerShdw blurRad="50800" dist="38100" dir="5400000" algn="t"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userDrawn="1"/>
        </p:nvSpPr>
        <p:spPr>
          <a:xfrm>
            <a:off x="624418" y="6465888"/>
            <a:ext cx="5183716" cy="25400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CA" sz="1000" dirty="0">
                <a:solidFill>
                  <a:srgbClr val="FFFFFF"/>
                </a:solidFill>
              </a:rPr>
              <a:t>CERIC Copyright © 2015| All Rights Reserved</a:t>
            </a:r>
            <a:endParaRPr lang="en-US" sz="1000" dirty="0">
              <a:solidFill>
                <a:srgbClr val="FFFFFF"/>
              </a:solidFill>
            </a:endParaRPr>
          </a:p>
        </p:txBody>
      </p:sp>
      <p:sp>
        <p:nvSpPr>
          <p:cNvPr id="14" name="TextBox 13"/>
          <p:cNvSpPr txBox="1"/>
          <p:nvPr userDrawn="1"/>
        </p:nvSpPr>
        <p:spPr>
          <a:xfrm>
            <a:off x="6671734" y="6465889"/>
            <a:ext cx="5185833" cy="3079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B818A81B-98F1-4147-92AD-18AC511E95E8}" type="slidenum">
              <a:rPr lang="en-CA" sz="1400" smtClean="0">
                <a:solidFill>
                  <a:srgbClr val="FFFFFF"/>
                </a:solidFill>
              </a:rPr>
              <a:pPr algn="r" eaLnBrk="1" hangingPunct="1">
                <a:defRPr/>
              </a:pPr>
              <a:t>‹#›</a:t>
            </a:fld>
            <a:endParaRPr lang="en-US" sz="1000">
              <a:solidFill>
                <a:srgbClr val="FFFFFF"/>
              </a:solidFill>
            </a:endParaRPr>
          </a:p>
        </p:txBody>
      </p:sp>
      <p:sp>
        <p:nvSpPr>
          <p:cNvPr id="2" name="Title 1"/>
          <p:cNvSpPr>
            <a:spLocks noGrp="1"/>
          </p:cNvSpPr>
          <p:nvPr>
            <p:ph type="title"/>
          </p:nvPr>
        </p:nvSpPr>
        <p:spPr>
          <a:xfrm>
            <a:off x="609600" y="274638"/>
            <a:ext cx="10972800" cy="1143000"/>
          </a:xfrm>
        </p:spPr>
        <p:txBody>
          <a:bodyPr/>
          <a:lstStyle/>
          <a:p>
            <a:r>
              <a:rPr lang="en-CA" dirty="0"/>
              <a:t>Click to edit Master title style</a:t>
            </a:r>
            <a:endParaRPr lang="en-US" dirty="0"/>
          </a:p>
        </p:txBody>
      </p:sp>
      <p:sp>
        <p:nvSpPr>
          <p:cNvPr id="3" name="Content Placeholder 2"/>
          <p:cNvSpPr>
            <a:spLocks noGrp="1"/>
          </p:cNvSpPr>
          <p:nvPr>
            <p:ph idx="1"/>
          </p:nvPr>
        </p:nvSpPr>
        <p:spPr>
          <a:xfrm>
            <a:off x="609600" y="1600201"/>
            <a:ext cx="10972800" cy="4525963"/>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6" name="Content Placeholder 15"/>
          <p:cNvSpPr>
            <a:spLocks noGrp="1"/>
          </p:cNvSpPr>
          <p:nvPr>
            <p:ph sz="quarter" idx="10"/>
          </p:nvPr>
        </p:nvSpPr>
        <p:spPr>
          <a:xfrm>
            <a:off x="2641600" y="6629400"/>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8310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pic>
        <p:nvPicPr>
          <p:cNvPr id="4" name="Picture 2" descr="topheade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588"/>
            <a:ext cx="12208933"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userDrawn="1"/>
        </p:nvSpPr>
        <p:spPr bwMode="auto">
          <a:xfrm>
            <a:off x="239184" y="11588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r>
              <a:rPr lang="en-US" sz="4400">
                <a:solidFill>
                  <a:srgbClr val="FFFFFF"/>
                </a:solidFill>
                <a:effectLst>
                  <a:outerShdw blurRad="38100" dist="38100" dir="2700000" algn="tl">
                    <a:srgbClr val="DDDDDD"/>
                  </a:outerShdw>
                </a:effectLst>
                <a:latin typeface="Times New Roman" charset="0"/>
              </a:rPr>
              <a:t>Click to edit Master title style</a:t>
            </a:r>
          </a:p>
        </p:txBody>
      </p:sp>
      <p:sp>
        <p:nvSpPr>
          <p:cNvPr id="6" name="Content Placeholder 2"/>
          <p:cNvSpPr txBox="1">
            <a:spLocks/>
          </p:cNvSpPr>
          <p:nvPr userDrawn="1"/>
        </p:nvSpPr>
        <p:spPr>
          <a:xfrm>
            <a:off x="609600" y="1844675"/>
            <a:ext cx="10972800" cy="4281488"/>
          </a:xfrm>
          <a:prstGeom prst="rect">
            <a:avLst/>
          </a:prstGeom>
        </p:spPr>
        <p:txBody>
          <a:bodyPr/>
          <a:lst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FFFFFF"/>
                </a:solidFill>
                <a:latin typeface="+mn-lt"/>
                <a:ea typeface="Arial" charset="0"/>
                <a:cs typeface="+mn-cs"/>
              </a:defRPr>
            </a:lvl2pPr>
            <a:lvl3pPr marL="1143000" indent="-228600" algn="l" rtl="0" eaLnBrk="0" fontAlgn="base" hangingPunct="0">
              <a:spcBef>
                <a:spcPct val="20000"/>
              </a:spcBef>
              <a:spcAft>
                <a:spcPct val="0"/>
              </a:spcAft>
              <a:buChar char="•"/>
              <a:defRPr sz="2400">
                <a:solidFill>
                  <a:srgbClr val="FFFFFF"/>
                </a:solidFill>
                <a:latin typeface="+mn-lt"/>
                <a:ea typeface="Arial" charset="0"/>
                <a:cs typeface="+mn-cs"/>
              </a:defRPr>
            </a:lvl3pPr>
            <a:lvl4pPr marL="1600200" indent="-228600" algn="l" rtl="0" eaLnBrk="0" fontAlgn="base" hangingPunct="0">
              <a:spcBef>
                <a:spcPct val="20000"/>
              </a:spcBef>
              <a:spcAft>
                <a:spcPct val="0"/>
              </a:spcAft>
              <a:buChar char="–"/>
              <a:defRPr sz="2000">
                <a:solidFill>
                  <a:srgbClr val="FFFFFF"/>
                </a:solidFill>
                <a:latin typeface="+mn-lt"/>
                <a:ea typeface="Arial" charset="0"/>
                <a:cs typeface="+mn-cs"/>
              </a:defRPr>
            </a:lvl4pPr>
            <a:lvl5pPr marL="2057400" indent="-228600" algn="l" rtl="0" eaLnBrk="0" fontAlgn="base" hangingPunct="0">
              <a:spcBef>
                <a:spcPct val="20000"/>
              </a:spcBef>
              <a:spcAft>
                <a:spcPct val="0"/>
              </a:spcAft>
              <a:buChar char="»"/>
              <a:defRPr sz="2000">
                <a:solidFill>
                  <a:srgbClr val="FFFFFF"/>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defRPr/>
            </a:pPr>
            <a:r>
              <a:rPr lang="en-US" sz="3200"/>
              <a:t>Click to edit Master text styles</a:t>
            </a:r>
          </a:p>
          <a:p>
            <a:pPr lvl="1">
              <a:defRPr/>
            </a:pPr>
            <a:r>
              <a:rPr lang="en-US" sz="2800"/>
              <a:t>Second level</a:t>
            </a:r>
          </a:p>
          <a:p>
            <a:pPr lvl="2">
              <a:defRPr/>
            </a:pPr>
            <a:r>
              <a:rPr lang="en-US" sz="2400"/>
              <a:t>Third level</a:t>
            </a:r>
          </a:p>
          <a:p>
            <a:pPr lvl="3">
              <a:defRPr/>
            </a:pPr>
            <a:r>
              <a:rPr lang="en-US" sz="2000"/>
              <a:t>Fourth level</a:t>
            </a:r>
          </a:p>
          <a:p>
            <a:pPr lvl="4">
              <a:defRPr/>
            </a:pPr>
            <a:r>
              <a:rPr lang="en-US" sz="2000"/>
              <a:t>Fifth level</a:t>
            </a:r>
            <a:endParaRPr lang="en-US" sz="2000" dirty="0"/>
          </a:p>
        </p:txBody>
      </p:sp>
      <p:sp>
        <p:nvSpPr>
          <p:cNvPr id="7" name="TextBox 6"/>
          <p:cNvSpPr txBox="1"/>
          <p:nvPr userDrawn="1"/>
        </p:nvSpPr>
        <p:spPr>
          <a:xfrm>
            <a:off x="624418" y="6453188"/>
            <a:ext cx="5183716" cy="25400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CA" sz="1000">
                <a:solidFill>
                  <a:srgbClr val="FFFFFF"/>
                </a:solidFill>
              </a:rPr>
              <a:t>CERIC Copyright © 2011 | All Rights Reserved</a:t>
            </a:r>
            <a:endParaRPr lang="en-US" sz="1000">
              <a:solidFill>
                <a:srgbClr val="FFFFFF"/>
              </a:solidFill>
            </a:endParaRPr>
          </a:p>
        </p:txBody>
      </p:sp>
      <p:sp>
        <p:nvSpPr>
          <p:cNvPr id="8" name="TextBox 7"/>
          <p:cNvSpPr txBox="1"/>
          <p:nvPr userDrawn="1"/>
        </p:nvSpPr>
        <p:spPr>
          <a:xfrm>
            <a:off x="6671734" y="6453189"/>
            <a:ext cx="5185833" cy="3079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928BE772-2A46-B446-9DCA-2ABA6C62E3AC}" type="slidenum">
              <a:rPr lang="en-CA" sz="1400" smtClean="0">
                <a:solidFill>
                  <a:srgbClr val="FFFFFF"/>
                </a:solidFill>
              </a:rPr>
              <a:pPr algn="r" eaLnBrk="1" hangingPunct="1">
                <a:defRPr/>
              </a:pPr>
              <a:t>‹#›</a:t>
            </a:fld>
            <a:endParaRPr lang="en-US" sz="1000">
              <a:solidFill>
                <a:srgbClr val="FFFFFF"/>
              </a:solidFill>
            </a:endParaRPr>
          </a:p>
        </p:txBody>
      </p:sp>
      <p:sp>
        <p:nvSpPr>
          <p:cNvPr id="9" name="Title 1"/>
          <p:cNvSpPr txBox="1">
            <a:spLocks/>
          </p:cNvSpPr>
          <p:nvPr userDrawn="1"/>
        </p:nvSpPr>
        <p:spPr>
          <a:xfrm>
            <a:off x="914400" y="2143126"/>
            <a:ext cx="10363200" cy="1470025"/>
          </a:xfrm>
          <a:prstGeom prst="rect">
            <a:avLst/>
          </a:prstGeom>
        </p:spPr>
        <p:txBody>
          <a:bodyPr/>
          <a:lst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spcBef>
                <a:spcPct val="0"/>
              </a:spcBef>
              <a:spcAft>
                <a:spcPct val="0"/>
              </a:spcAft>
              <a:defRPr sz="4400">
                <a:solidFill>
                  <a:schemeClr val="tx2"/>
                </a:solidFill>
                <a:latin typeface="Times New Roman" pitchFamily="18" charset="0"/>
                <a:cs typeface="Arial" charset="0"/>
              </a:defRPr>
            </a:lvl6pPr>
            <a:lvl7pPr marL="914400" algn="l" rtl="0" fontAlgn="base">
              <a:spcBef>
                <a:spcPct val="0"/>
              </a:spcBef>
              <a:spcAft>
                <a:spcPct val="0"/>
              </a:spcAft>
              <a:defRPr sz="4400">
                <a:solidFill>
                  <a:schemeClr val="tx2"/>
                </a:solidFill>
                <a:latin typeface="Times New Roman" pitchFamily="18" charset="0"/>
                <a:cs typeface="Arial" charset="0"/>
              </a:defRPr>
            </a:lvl7pPr>
            <a:lvl8pPr marL="1371600" algn="l" rtl="0" fontAlgn="base">
              <a:spcBef>
                <a:spcPct val="0"/>
              </a:spcBef>
              <a:spcAft>
                <a:spcPct val="0"/>
              </a:spcAft>
              <a:defRPr sz="4400">
                <a:solidFill>
                  <a:schemeClr val="tx2"/>
                </a:solidFill>
                <a:latin typeface="Times New Roman" pitchFamily="18" charset="0"/>
                <a:cs typeface="Arial" charset="0"/>
              </a:defRPr>
            </a:lvl8pPr>
            <a:lvl9pPr marL="1828800" algn="l" rtl="0" fontAlgn="base">
              <a:spcBef>
                <a:spcPct val="0"/>
              </a:spcBef>
              <a:spcAft>
                <a:spcPct val="0"/>
              </a:spcAft>
              <a:defRPr sz="4400">
                <a:solidFill>
                  <a:schemeClr val="tx2"/>
                </a:solidFill>
                <a:latin typeface="Times New Roman" pitchFamily="18" charset="0"/>
                <a:cs typeface="Arial" charset="0"/>
              </a:defRPr>
            </a:lvl9pPr>
          </a:lstStyle>
          <a:p>
            <a:pPr>
              <a:defRPr/>
            </a:pPr>
            <a:r>
              <a:rPr lang="en-US" sz="4400"/>
              <a:t>Click to edit Master title style</a:t>
            </a:r>
          </a:p>
        </p:txBody>
      </p:sp>
      <p:sp>
        <p:nvSpPr>
          <p:cNvPr id="10" name="Subtitle 2"/>
          <p:cNvSpPr txBox="1">
            <a:spLocks/>
          </p:cNvSpPr>
          <p:nvPr userDrawn="1"/>
        </p:nvSpPr>
        <p:spPr>
          <a:xfrm>
            <a:off x="1828800" y="3898900"/>
            <a:ext cx="8534400" cy="1752600"/>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ＭＳ Ｐゴシック" charset="0"/>
                <a:cs typeface="+mn-cs"/>
              </a:defRPr>
            </a:lvl1pPr>
            <a:lvl2pPr marL="457200" indent="0" algn="ctr" rtl="0" eaLnBrk="0" fontAlgn="base" hangingPunct="0">
              <a:spcBef>
                <a:spcPct val="20000"/>
              </a:spcBef>
              <a:spcAft>
                <a:spcPct val="0"/>
              </a:spcAft>
              <a:buNone/>
              <a:defRPr sz="2800">
                <a:solidFill>
                  <a:schemeClr val="tx1"/>
                </a:solidFill>
                <a:latin typeface="+mn-lt"/>
                <a:ea typeface="Arial" charset="0"/>
                <a:cs typeface="+mn-cs"/>
              </a:defRPr>
            </a:lvl2pPr>
            <a:lvl3pPr marL="914400" indent="0" algn="ctr" rtl="0" eaLnBrk="0" fontAlgn="base" hangingPunct="0">
              <a:spcBef>
                <a:spcPct val="20000"/>
              </a:spcBef>
              <a:spcAft>
                <a:spcPct val="0"/>
              </a:spcAft>
              <a:buNone/>
              <a:defRPr sz="2400">
                <a:solidFill>
                  <a:schemeClr val="tx1"/>
                </a:solidFill>
                <a:latin typeface="+mn-lt"/>
                <a:ea typeface="Arial" charset="0"/>
                <a:cs typeface="+mn-cs"/>
              </a:defRPr>
            </a:lvl3pPr>
            <a:lvl4pPr marL="1371600" indent="0" algn="ctr" rtl="0" eaLnBrk="0" fontAlgn="base" hangingPunct="0">
              <a:spcBef>
                <a:spcPct val="20000"/>
              </a:spcBef>
              <a:spcAft>
                <a:spcPct val="0"/>
              </a:spcAft>
              <a:buNone/>
              <a:defRPr sz="2000">
                <a:solidFill>
                  <a:schemeClr val="tx1"/>
                </a:solidFill>
                <a:latin typeface="+mn-lt"/>
                <a:ea typeface="Arial" charset="0"/>
                <a:cs typeface="+mn-cs"/>
              </a:defRPr>
            </a:lvl4pPr>
            <a:lvl5pPr marL="1828800" indent="0" algn="ctr" rtl="0" eaLnBrk="0" fontAlgn="base" hangingPunct="0">
              <a:spcBef>
                <a:spcPct val="20000"/>
              </a:spcBef>
              <a:spcAft>
                <a:spcPct val="0"/>
              </a:spcAft>
              <a:buNone/>
              <a:defRPr sz="2000">
                <a:solidFill>
                  <a:schemeClr val="tx1"/>
                </a:solidFill>
                <a:latin typeface="+mn-lt"/>
                <a:ea typeface="Arial" charset="0"/>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defRPr/>
            </a:pPr>
            <a:r>
              <a:rPr lang="en-US" sz="3200"/>
              <a:t>Click to edit Master subtitle style</a:t>
            </a:r>
          </a:p>
        </p:txBody>
      </p:sp>
      <p:pic>
        <p:nvPicPr>
          <p:cNvPr id="11" name="Picture 15" descr="74362287.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1216026"/>
            <a:ext cx="12211051"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topheade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288"/>
            <a:ext cx="12208933" cy="1289050"/>
          </a:xfrm>
          <a:prstGeom prst="rect">
            <a:avLst/>
          </a:prstGeom>
          <a:noFill/>
          <a:ln>
            <a:noFill/>
          </a:ln>
          <a:effectLst>
            <a:outerShdw blurRad="50800" dist="38100" dir="5400000" algn="t"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userDrawn="1"/>
        </p:nvSpPr>
        <p:spPr>
          <a:xfrm>
            <a:off x="624418" y="6465888"/>
            <a:ext cx="5183716" cy="25400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CA" sz="1000" dirty="0">
                <a:solidFill>
                  <a:srgbClr val="FFFFFF"/>
                </a:solidFill>
              </a:rPr>
              <a:t>CERIC Copyright © 2015| All Rights Reserved</a:t>
            </a:r>
            <a:endParaRPr lang="en-US" sz="1000" dirty="0">
              <a:solidFill>
                <a:srgbClr val="FFFFFF"/>
              </a:solidFill>
            </a:endParaRPr>
          </a:p>
        </p:txBody>
      </p:sp>
      <p:sp>
        <p:nvSpPr>
          <p:cNvPr id="14" name="TextBox 13"/>
          <p:cNvSpPr txBox="1"/>
          <p:nvPr userDrawn="1"/>
        </p:nvSpPr>
        <p:spPr>
          <a:xfrm>
            <a:off x="6671734" y="6465889"/>
            <a:ext cx="5185833" cy="3079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B818A81B-98F1-4147-92AD-18AC511E95E8}" type="slidenum">
              <a:rPr lang="en-CA" sz="1400" smtClean="0">
                <a:solidFill>
                  <a:srgbClr val="FFFFFF"/>
                </a:solidFill>
              </a:rPr>
              <a:pPr algn="r" eaLnBrk="1" hangingPunct="1">
                <a:defRPr/>
              </a:pPr>
              <a:t>‹#›</a:t>
            </a:fld>
            <a:endParaRPr lang="en-US" sz="1000">
              <a:solidFill>
                <a:srgbClr val="FFFFFF"/>
              </a:solidFill>
            </a:endParaRPr>
          </a:p>
        </p:txBody>
      </p:sp>
      <p:sp>
        <p:nvSpPr>
          <p:cNvPr id="2" name="Title 1"/>
          <p:cNvSpPr>
            <a:spLocks noGrp="1"/>
          </p:cNvSpPr>
          <p:nvPr>
            <p:ph type="title"/>
          </p:nvPr>
        </p:nvSpPr>
        <p:spPr>
          <a:xfrm>
            <a:off x="609600" y="274638"/>
            <a:ext cx="10972800" cy="1143000"/>
          </a:xfrm>
        </p:spPr>
        <p:txBody>
          <a:bodyPr/>
          <a:lstStyle/>
          <a:p>
            <a:r>
              <a:rPr lang="en-CA" dirty="0"/>
              <a:t>Click to edit Master title style</a:t>
            </a:r>
            <a:endParaRPr lang="en-US" dirty="0"/>
          </a:p>
        </p:txBody>
      </p:sp>
      <p:sp>
        <p:nvSpPr>
          <p:cNvPr id="3" name="Content Placeholder 2"/>
          <p:cNvSpPr>
            <a:spLocks noGrp="1"/>
          </p:cNvSpPr>
          <p:nvPr>
            <p:ph idx="1"/>
          </p:nvPr>
        </p:nvSpPr>
        <p:spPr>
          <a:xfrm>
            <a:off x="609600" y="1600201"/>
            <a:ext cx="10972800" cy="4525963"/>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6" name="Content Placeholder 15"/>
          <p:cNvSpPr>
            <a:spLocks noGrp="1"/>
          </p:cNvSpPr>
          <p:nvPr>
            <p:ph sz="quarter" idx="10"/>
          </p:nvPr>
        </p:nvSpPr>
        <p:spPr>
          <a:xfrm>
            <a:off x="2641600" y="6629400"/>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5202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pic>
        <p:nvPicPr>
          <p:cNvPr id="4" name="Picture 2" descr="topheade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588"/>
            <a:ext cx="12208933"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userDrawn="1"/>
        </p:nvSpPr>
        <p:spPr bwMode="auto">
          <a:xfrm>
            <a:off x="239184" y="11588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r>
              <a:rPr lang="en-US" sz="4400">
                <a:solidFill>
                  <a:srgbClr val="FFFFFF"/>
                </a:solidFill>
                <a:effectLst>
                  <a:outerShdw blurRad="38100" dist="38100" dir="2700000" algn="tl">
                    <a:srgbClr val="DDDDDD"/>
                  </a:outerShdw>
                </a:effectLst>
                <a:latin typeface="Times New Roman" charset="0"/>
              </a:rPr>
              <a:t>Click to edit Master title style</a:t>
            </a:r>
          </a:p>
        </p:txBody>
      </p:sp>
      <p:sp>
        <p:nvSpPr>
          <p:cNvPr id="6" name="Content Placeholder 2"/>
          <p:cNvSpPr txBox="1">
            <a:spLocks/>
          </p:cNvSpPr>
          <p:nvPr userDrawn="1"/>
        </p:nvSpPr>
        <p:spPr>
          <a:xfrm>
            <a:off x="609600" y="1844675"/>
            <a:ext cx="10972800" cy="4281488"/>
          </a:xfrm>
          <a:prstGeom prst="rect">
            <a:avLst/>
          </a:prstGeom>
        </p:spPr>
        <p:txBody>
          <a:bodyPr/>
          <a:lst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FFFFFF"/>
                </a:solidFill>
                <a:latin typeface="+mn-lt"/>
                <a:ea typeface="Arial" charset="0"/>
                <a:cs typeface="+mn-cs"/>
              </a:defRPr>
            </a:lvl2pPr>
            <a:lvl3pPr marL="1143000" indent="-228600" algn="l" rtl="0" eaLnBrk="0" fontAlgn="base" hangingPunct="0">
              <a:spcBef>
                <a:spcPct val="20000"/>
              </a:spcBef>
              <a:spcAft>
                <a:spcPct val="0"/>
              </a:spcAft>
              <a:buChar char="•"/>
              <a:defRPr sz="2400">
                <a:solidFill>
                  <a:srgbClr val="FFFFFF"/>
                </a:solidFill>
                <a:latin typeface="+mn-lt"/>
                <a:ea typeface="Arial" charset="0"/>
                <a:cs typeface="+mn-cs"/>
              </a:defRPr>
            </a:lvl3pPr>
            <a:lvl4pPr marL="1600200" indent="-228600" algn="l" rtl="0" eaLnBrk="0" fontAlgn="base" hangingPunct="0">
              <a:spcBef>
                <a:spcPct val="20000"/>
              </a:spcBef>
              <a:spcAft>
                <a:spcPct val="0"/>
              </a:spcAft>
              <a:buChar char="–"/>
              <a:defRPr sz="2000">
                <a:solidFill>
                  <a:srgbClr val="FFFFFF"/>
                </a:solidFill>
                <a:latin typeface="+mn-lt"/>
                <a:ea typeface="Arial" charset="0"/>
                <a:cs typeface="+mn-cs"/>
              </a:defRPr>
            </a:lvl4pPr>
            <a:lvl5pPr marL="2057400" indent="-228600" algn="l" rtl="0" eaLnBrk="0" fontAlgn="base" hangingPunct="0">
              <a:spcBef>
                <a:spcPct val="20000"/>
              </a:spcBef>
              <a:spcAft>
                <a:spcPct val="0"/>
              </a:spcAft>
              <a:buChar char="»"/>
              <a:defRPr sz="2000">
                <a:solidFill>
                  <a:srgbClr val="FFFFFF"/>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defRPr/>
            </a:pPr>
            <a:r>
              <a:rPr lang="en-US" sz="3200"/>
              <a:t>Click to edit Master text styles</a:t>
            </a:r>
          </a:p>
          <a:p>
            <a:pPr lvl="1">
              <a:defRPr/>
            </a:pPr>
            <a:r>
              <a:rPr lang="en-US" sz="2800"/>
              <a:t>Second level</a:t>
            </a:r>
          </a:p>
          <a:p>
            <a:pPr lvl="2">
              <a:defRPr/>
            </a:pPr>
            <a:r>
              <a:rPr lang="en-US" sz="2400"/>
              <a:t>Third level</a:t>
            </a:r>
          </a:p>
          <a:p>
            <a:pPr lvl="3">
              <a:defRPr/>
            </a:pPr>
            <a:r>
              <a:rPr lang="en-US" sz="2000"/>
              <a:t>Fourth level</a:t>
            </a:r>
          </a:p>
          <a:p>
            <a:pPr lvl="4">
              <a:defRPr/>
            </a:pPr>
            <a:r>
              <a:rPr lang="en-US" sz="2000"/>
              <a:t>Fifth level</a:t>
            </a:r>
            <a:endParaRPr lang="en-US" sz="2000" dirty="0"/>
          </a:p>
        </p:txBody>
      </p:sp>
      <p:sp>
        <p:nvSpPr>
          <p:cNvPr id="7" name="TextBox 6"/>
          <p:cNvSpPr txBox="1"/>
          <p:nvPr userDrawn="1"/>
        </p:nvSpPr>
        <p:spPr>
          <a:xfrm>
            <a:off x="624418" y="6453188"/>
            <a:ext cx="5183716" cy="25400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CA" sz="1000">
                <a:solidFill>
                  <a:srgbClr val="FFFFFF"/>
                </a:solidFill>
              </a:rPr>
              <a:t>CERIC Copyright © 2011 | All Rights Reserved</a:t>
            </a:r>
            <a:endParaRPr lang="en-US" sz="1000">
              <a:solidFill>
                <a:srgbClr val="FFFFFF"/>
              </a:solidFill>
            </a:endParaRPr>
          </a:p>
        </p:txBody>
      </p:sp>
      <p:sp>
        <p:nvSpPr>
          <p:cNvPr id="8" name="TextBox 7"/>
          <p:cNvSpPr txBox="1"/>
          <p:nvPr userDrawn="1"/>
        </p:nvSpPr>
        <p:spPr>
          <a:xfrm>
            <a:off x="6671734" y="6453189"/>
            <a:ext cx="5185833" cy="3079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928BE772-2A46-B446-9DCA-2ABA6C62E3AC}" type="slidenum">
              <a:rPr lang="en-CA" sz="1400" smtClean="0">
                <a:solidFill>
                  <a:srgbClr val="FFFFFF"/>
                </a:solidFill>
              </a:rPr>
              <a:pPr algn="r" eaLnBrk="1" hangingPunct="1">
                <a:defRPr/>
              </a:pPr>
              <a:t>‹#›</a:t>
            </a:fld>
            <a:endParaRPr lang="en-US" sz="1000">
              <a:solidFill>
                <a:srgbClr val="FFFFFF"/>
              </a:solidFill>
            </a:endParaRPr>
          </a:p>
        </p:txBody>
      </p:sp>
      <p:sp>
        <p:nvSpPr>
          <p:cNvPr id="9" name="Title 1"/>
          <p:cNvSpPr txBox="1">
            <a:spLocks/>
          </p:cNvSpPr>
          <p:nvPr userDrawn="1"/>
        </p:nvSpPr>
        <p:spPr>
          <a:xfrm>
            <a:off x="914400" y="2143126"/>
            <a:ext cx="10363200" cy="1470025"/>
          </a:xfrm>
          <a:prstGeom prst="rect">
            <a:avLst/>
          </a:prstGeom>
        </p:spPr>
        <p:txBody>
          <a:bodyPr/>
          <a:lst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spcBef>
                <a:spcPct val="0"/>
              </a:spcBef>
              <a:spcAft>
                <a:spcPct val="0"/>
              </a:spcAft>
              <a:defRPr sz="4400">
                <a:solidFill>
                  <a:schemeClr val="tx2"/>
                </a:solidFill>
                <a:latin typeface="Times New Roman" pitchFamily="18" charset="0"/>
                <a:cs typeface="Arial" charset="0"/>
              </a:defRPr>
            </a:lvl6pPr>
            <a:lvl7pPr marL="914400" algn="l" rtl="0" fontAlgn="base">
              <a:spcBef>
                <a:spcPct val="0"/>
              </a:spcBef>
              <a:spcAft>
                <a:spcPct val="0"/>
              </a:spcAft>
              <a:defRPr sz="4400">
                <a:solidFill>
                  <a:schemeClr val="tx2"/>
                </a:solidFill>
                <a:latin typeface="Times New Roman" pitchFamily="18" charset="0"/>
                <a:cs typeface="Arial" charset="0"/>
              </a:defRPr>
            </a:lvl7pPr>
            <a:lvl8pPr marL="1371600" algn="l" rtl="0" fontAlgn="base">
              <a:spcBef>
                <a:spcPct val="0"/>
              </a:spcBef>
              <a:spcAft>
                <a:spcPct val="0"/>
              </a:spcAft>
              <a:defRPr sz="4400">
                <a:solidFill>
                  <a:schemeClr val="tx2"/>
                </a:solidFill>
                <a:latin typeface="Times New Roman" pitchFamily="18" charset="0"/>
                <a:cs typeface="Arial" charset="0"/>
              </a:defRPr>
            </a:lvl8pPr>
            <a:lvl9pPr marL="1828800" algn="l" rtl="0" fontAlgn="base">
              <a:spcBef>
                <a:spcPct val="0"/>
              </a:spcBef>
              <a:spcAft>
                <a:spcPct val="0"/>
              </a:spcAft>
              <a:defRPr sz="4400">
                <a:solidFill>
                  <a:schemeClr val="tx2"/>
                </a:solidFill>
                <a:latin typeface="Times New Roman" pitchFamily="18" charset="0"/>
                <a:cs typeface="Arial" charset="0"/>
              </a:defRPr>
            </a:lvl9pPr>
          </a:lstStyle>
          <a:p>
            <a:pPr>
              <a:defRPr/>
            </a:pPr>
            <a:r>
              <a:rPr lang="en-US" sz="4400"/>
              <a:t>Click to edit Master title style</a:t>
            </a:r>
          </a:p>
        </p:txBody>
      </p:sp>
      <p:sp>
        <p:nvSpPr>
          <p:cNvPr id="10" name="Subtitle 2"/>
          <p:cNvSpPr txBox="1">
            <a:spLocks/>
          </p:cNvSpPr>
          <p:nvPr userDrawn="1"/>
        </p:nvSpPr>
        <p:spPr>
          <a:xfrm>
            <a:off x="1828800" y="3898900"/>
            <a:ext cx="8534400" cy="1752600"/>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ＭＳ Ｐゴシック" charset="0"/>
                <a:cs typeface="+mn-cs"/>
              </a:defRPr>
            </a:lvl1pPr>
            <a:lvl2pPr marL="457200" indent="0" algn="ctr" rtl="0" eaLnBrk="0" fontAlgn="base" hangingPunct="0">
              <a:spcBef>
                <a:spcPct val="20000"/>
              </a:spcBef>
              <a:spcAft>
                <a:spcPct val="0"/>
              </a:spcAft>
              <a:buNone/>
              <a:defRPr sz="2800">
                <a:solidFill>
                  <a:schemeClr val="tx1"/>
                </a:solidFill>
                <a:latin typeface="+mn-lt"/>
                <a:ea typeface="Arial" charset="0"/>
                <a:cs typeface="+mn-cs"/>
              </a:defRPr>
            </a:lvl2pPr>
            <a:lvl3pPr marL="914400" indent="0" algn="ctr" rtl="0" eaLnBrk="0" fontAlgn="base" hangingPunct="0">
              <a:spcBef>
                <a:spcPct val="20000"/>
              </a:spcBef>
              <a:spcAft>
                <a:spcPct val="0"/>
              </a:spcAft>
              <a:buNone/>
              <a:defRPr sz="2400">
                <a:solidFill>
                  <a:schemeClr val="tx1"/>
                </a:solidFill>
                <a:latin typeface="+mn-lt"/>
                <a:ea typeface="Arial" charset="0"/>
                <a:cs typeface="+mn-cs"/>
              </a:defRPr>
            </a:lvl3pPr>
            <a:lvl4pPr marL="1371600" indent="0" algn="ctr" rtl="0" eaLnBrk="0" fontAlgn="base" hangingPunct="0">
              <a:spcBef>
                <a:spcPct val="20000"/>
              </a:spcBef>
              <a:spcAft>
                <a:spcPct val="0"/>
              </a:spcAft>
              <a:buNone/>
              <a:defRPr sz="2000">
                <a:solidFill>
                  <a:schemeClr val="tx1"/>
                </a:solidFill>
                <a:latin typeface="+mn-lt"/>
                <a:ea typeface="Arial" charset="0"/>
                <a:cs typeface="+mn-cs"/>
              </a:defRPr>
            </a:lvl4pPr>
            <a:lvl5pPr marL="1828800" indent="0" algn="ctr" rtl="0" eaLnBrk="0" fontAlgn="base" hangingPunct="0">
              <a:spcBef>
                <a:spcPct val="20000"/>
              </a:spcBef>
              <a:spcAft>
                <a:spcPct val="0"/>
              </a:spcAft>
              <a:buNone/>
              <a:defRPr sz="2000">
                <a:solidFill>
                  <a:schemeClr val="tx1"/>
                </a:solidFill>
                <a:latin typeface="+mn-lt"/>
                <a:ea typeface="Arial" charset="0"/>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defRPr/>
            </a:pPr>
            <a:r>
              <a:rPr lang="en-US" sz="3200"/>
              <a:t>Click to edit Master subtitle style</a:t>
            </a:r>
          </a:p>
        </p:txBody>
      </p:sp>
      <p:pic>
        <p:nvPicPr>
          <p:cNvPr id="11" name="Picture 15" descr="74362287.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1216026"/>
            <a:ext cx="12211051"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topheade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288"/>
            <a:ext cx="12208933" cy="1289050"/>
          </a:xfrm>
          <a:prstGeom prst="rect">
            <a:avLst/>
          </a:prstGeom>
          <a:noFill/>
          <a:ln>
            <a:noFill/>
          </a:ln>
          <a:effectLst>
            <a:outerShdw blurRad="50800" dist="38100" dir="5400000" algn="t"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userDrawn="1"/>
        </p:nvSpPr>
        <p:spPr>
          <a:xfrm>
            <a:off x="624418" y="6465888"/>
            <a:ext cx="5183716" cy="25400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CA" sz="1000" dirty="0">
                <a:solidFill>
                  <a:srgbClr val="FFFFFF"/>
                </a:solidFill>
              </a:rPr>
              <a:t>CERIC Copyright © 2015| All Rights Reserved</a:t>
            </a:r>
            <a:endParaRPr lang="en-US" sz="1000" dirty="0">
              <a:solidFill>
                <a:srgbClr val="FFFFFF"/>
              </a:solidFill>
            </a:endParaRPr>
          </a:p>
        </p:txBody>
      </p:sp>
      <p:sp>
        <p:nvSpPr>
          <p:cNvPr id="14" name="TextBox 13"/>
          <p:cNvSpPr txBox="1"/>
          <p:nvPr userDrawn="1"/>
        </p:nvSpPr>
        <p:spPr>
          <a:xfrm>
            <a:off x="6671734" y="6465889"/>
            <a:ext cx="5185833" cy="3079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B818A81B-98F1-4147-92AD-18AC511E95E8}" type="slidenum">
              <a:rPr lang="en-CA" sz="1400" smtClean="0">
                <a:solidFill>
                  <a:srgbClr val="FFFFFF"/>
                </a:solidFill>
              </a:rPr>
              <a:pPr algn="r" eaLnBrk="1" hangingPunct="1">
                <a:defRPr/>
              </a:pPr>
              <a:t>‹#›</a:t>
            </a:fld>
            <a:endParaRPr lang="en-US" sz="1000">
              <a:solidFill>
                <a:srgbClr val="FFFFFF"/>
              </a:solidFill>
            </a:endParaRPr>
          </a:p>
        </p:txBody>
      </p:sp>
      <p:sp>
        <p:nvSpPr>
          <p:cNvPr id="2" name="Title 1"/>
          <p:cNvSpPr>
            <a:spLocks noGrp="1"/>
          </p:cNvSpPr>
          <p:nvPr>
            <p:ph type="title"/>
          </p:nvPr>
        </p:nvSpPr>
        <p:spPr>
          <a:xfrm>
            <a:off x="609600" y="274638"/>
            <a:ext cx="10972800" cy="1143000"/>
          </a:xfrm>
        </p:spPr>
        <p:txBody>
          <a:bodyPr/>
          <a:lstStyle/>
          <a:p>
            <a:r>
              <a:rPr lang="en-CA" dirty="0"/>
              <a:t>Click to edit Master title style</a:t>
            </a:r>
            <a:endParaRPr lang="en-US" dirty="0"/>
          </a:p>
        </p:txBody>
      </p:sp>
      <p:sp>
        <p:nvSpPr>
          <p:cNvPr id="3" name="Content Placeholder 2"/>
          <p:cNvSpPr>
            <a:spLocks noGrp="1"/>
          </p:cNvSpPr>
          <p:nvPr>
            <p:ph idx="1"/>
          </p:nvPr>
        </p:nvSpPr>
        <p:spPr>
          <a:xfrm>
            <a:off x="609600" y="1600201"/>
            <a:ext cx="10972800" cy="4525963"/>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6" name="Content Placeholder 15"/>
          <p:cNvSpPr>
            <a:spLocks noGrp="1"/>
          </p:cNvSpPr>
          <p:nvPr>
            <p:ph sz="quarter" idx="10"/>
          </p:nvPr>
        </p:nvSpPr>
        <p:spPr>
          <a:xfrm>
            <a:off x="2641600" y="6629400"/>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3906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pic>
        <p:nvPicPr>
          <p:cNvPr id="4" name="Picture 2" descr="topheade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588"/>
            <a:ext cx="12208933"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userDrawn="1"/>
        </p:nvSpPr>
        <p:spPr bwMode="auto">
          <a:xfrm>
            <a:off x="239184" y="11588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r>
              <a:rPr lang="en-US" sz="4400">
                <a:solidFill>
                  <a:srgbClr val="FFFFFF"/>
                </a:solidFill>
                <a:effectLst>
                  <a:outerShdw blurRad="38100" dist="38100" dir="2700000" algn="tl">
                    <a:srgbClr val="DDDDDD"/>
                  </a:outerShdw>
                </a:effectLst>
                <a:latin typeface="Times New Roman" charset="0"/>
              </a:rPr>
              <a:t>Click to edit Master title style</a:t>
            </a:r>
          </a:p>
        </p:txBody>
      </p:sp>
      <p:sp>
        <p:nvSpPr>
          <p:cNvPr id="6" name="Content Placeholder 2"/>
          <p:cNvSpPr txBox="1">
            <a:spLocks/>
          </p:cNvSpPr>
          <p:nvPr userDrawn="1"/>
        </p:nvSpPr>
        <p:spPr>
          <a:xfrm>
            <a:off x="609600" y="1844675"/>
            <a:ext cx="10972800" cy="4281488"/>
          </a:xfrm>
          <a:prstGeom prst="rect">
            <a:avLst/>
          </a:prstGeom>
        </p:spPr>
        <p:txBody>
          <a:bodyPr/>
          <a:lst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FFFFFF"/>
                </a:solidFill>
                <a:latin typeface="+mn-lt"/>
                <a:ea typeface="Arial" charset="0"/>
                <a:cs typeface="+mn-cs"/>
              </a:defRPr>
            </a:lvl2pPr>
            <a:lvl3pPr marL="1143000" indent="-228600" algn="l" rtl="0" eaLnBrk="0" fontAlgn="base" hangingPunct="0">
              <a:spcBef>
                <a:spcPct val="20000"/>
              </a:spcBef>
              <a:spcAft>
                <a:spcPct val="0"/>
              </a:spcAft>
              <a:buChar char="•"/>
              <a:defRPr sz="2400">
                <a:solidFill>
                  <a:srgbClr val="FFFFFF"/>
                </a:solidFill>
                <a:latin typeface="+mn-lt"/>
                <a:ea typeface="Arial" charset="0"/>
                <a:cs typeface="+mn-cs"/>
              </a:defRPr>
            </a:lvl3pPr>
            <a:lvl4pPr marL="1600200" indent="-228600" algn="l" rtl="0" eaLnBrk="0" fontAlgn="base" hangingPunct="0">
              <a:spcBef>
                <a:spcPct val="20000"/>
              </a:spcBef>
              <a:spcAft>
                <a:spcPct val="0"/>
              </a:spcAft>
              <a:buChar char="–"/>
              <a:defRPr sz="2000">
                <a:solidFill>
                  <a:srgbClr val="FFFFFF"/>
                </a:solidFill>
                <a:latin typeface="+mn-lt"/>
                <a:ea typeface="Arial" charset="0"/>
                <a:cs typeface="+mn-cs"/>
              </a:defRPr>
            </a:lvl4pPr>
            <a:lvl5pPr marL="2057400" indent="-228600" algn="l" rtl="0" eaLnBrk="0" fontAlgn="base" hangingPunct="0">
              <a:spcBef>
                <a:spcPct val="20000"/>
              </a:spcBef>
              <a:spcAft>
                <a:spcPct val="0"/>
              </a:spcAft>
              <a:buChar char="»"/>
              <a:defRPr sz="2000">
                <a:solidFill>
                  <a:srgbClr val="FFFFFF"/>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defRPr/>
            </a:pPr>
            <a:r>
              <a:rPr lang="en-US" sz="3200"/>
              <a:t>Click to edit Master text styles</a:t>
            </a:r>
          </a:p>
          <a:p>
            <a:pPr lvl="1">
              <a:defRPr/>
            </a:pPr>
            <a:r>
              <a:rPr lang="en-US" sz="2800"/>
              <a:t>Second level</a:t>
            </a:r>
          </a:p>
          <a:p>
            <a:pPr lvl="2">
              <a:defRPr/>
            </a:pPr>
            <a:r>
              <a:rPr lang="en-US" sz="2400"/>
              <a:t>Third level</a:t>
            </a:r>
          </a:p>
          <a:p>
            <a:pPr lvl="3">
              <a:defRPr/>
            </a:pPr>
            <a:r>
              <a:rPr lang="en-US" sz="2000"/>
              <a:t>Fourth level</a:t>
            </a:r>
          </a:p>
          <a:p>
            <a:pPr lvl="4">
              <a:defRPr/>
            </a:pPr>
            <a:r>
              <a:rPr lang="en-US" sz="2000"/>
              <a:t>Fifth level</a:t>
            </a:r>
            <a:endParaRPr lang="en-US" sz="2000" dirty="0"/>
          </a:p>
        </p:txBody>
      </p:sp>
      <p:sp>
        <p:nvSpPr>
          <p:cNvPr id="7" name="TextBox 6"/>
          <p:cNvSpPr txBox="1"/>
          <p:nvPr userDrawn="1"/>
        </p:nvSpPr>
        <p:spPr>
          <a:xfrm>
            <a:off x="624418" y="6453188"/>
            <a:ext cx="5183716" cy="25400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CA" sz="1000">
                <a:solidFill>
                  <a:srgbClr val="FFFFFF"/>
                </a:solidFill>
              </a:rPr>
              <a:t>CERIC Copyright © 2011 | All Rights Reserved</a:t>
            </a:r>
            <a:endParaRPr lang="en-US" sz="1000">
              <a:solidFill>
                <a:srgbClr val="FFFFFF"/>
              </a:solidFill>
            </a:endParaRPr>
          </a:p>
        </p:txBody>
      </p:sp>
      <p:sp>
        <p:nvSpPr>
          <p:cNvPr id="8" name="TextBox 7"/>
          <p:cNvSpPr txBox="1"/>
          <p:nvPr userDrawn="1"/>
        </p:nvSpPr>
        <p:spPr>
          <a:xfrm>
            <a:off x="6671734" y="6453189"/>
            <a:ext cx="5185833" cy="3079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928BE772-2A46-B446-9DCA-2ABA6C62E3AC}" type="slidenum">
              <a:rPr lang="en-CA" sz="1400" smtClean="0">
                <a:solidFill>
                  <a:srgbClr val="FFFFFF"/>
                </a:solidFill>
              </a:rPr>
              <a:pPr algn="r" eaLnBrk="1" hangingPunct="1">
                <a:defRPr/>
              </a:pPr>
              <a:t>‹#›</a:t>
            </a:fld>
            <a:endParaRPr lang="en-US" sz="1000">
              <a:solidFill>
                <a:srgbClr val="FFFFFF"/>
              </a:solidFill>
            </a:endParaRPr>
          </a:p>
        </p:txBody>
      </p:sp>
      <p:sp>
        <p:nvSpPr>
          <p:cNvPr id="9" name="Title 1"/>
          <p:cNvSpPr txBox="1">
            <a:spLocks/>
          </p:cNvSpPr>
          <p:nvPr userDrawn="1"/>
        </p:nvSpPr>
        <p:spPr>
          <a:xfrm>
            <a:off x="914400" y="2143126"/>
            <a:ext cx="10363200" cy="1470025"/>
          </a:xfrm>
          <a:prstGeom prst="rect">
            <a:avLst/>
          </a:prstGeom>
        </p:spPr>
        <p:txBody>
          <a:bodyPr/>
          <a:lst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spcBef>
                <a:spcPct val="0"/>
              </a:spcBef>
              <a:spcAft>
                <a:spcPct val="0"/>
              </a:spcAft>
              <a:defRPr sz="4400">
                <a:solidFill>
                  <a:schemeClr val="tx2"/>
                </a:solidFill>
                <a:latin typeface="Times New Roman" pitchFamily="18" charset="0"/>
                <a:cs typeface="Arial" charset="0"/>
              </a:defRPr>
            </a:lvl6pPr>
            <a:lvl7pPr marL="914400" algn="l" rtl="0" fontAlgn="base">
              <a:spcBef>
                <a:spcPct val="0"/>
              </a:spcBef>
              <a:spcAft>
                <a:spcPct val="0"/>
              </a:spcAft>
              <a:defRPr sz="4400">
                <a:solidFill>
                  <a:schemeClr val="tx2"/>
                </a:solidFill>
                <a:latin typeface="Times New Roman" pitchFamily="18" charset="0"/>
                <a:cs typeface="Arial" charset="0"/>
              </a:defRPr>
            </a:lvl7pPr>
            <a:lvl8pPr marL="1371600" algn="l" rtl="0" fontAlgn="base">
              <a:spcBef>
                <a:spcPct val="0"/>
              </a:spcBef>
              <a:spcAft>
                <a:spcPct val="0"/>
              </a:spcAft>
              <a:defRPr sz="4400">
                <a:solidFill>
                  <a:schemeClr val="tx2"/>
                </a:solidFill>
                <a:latin typeface="Times New Roman" pitchFamily="18" charset="0"/>
                <a:cs typeface="Arial" charset="0"/>
              </a:defRPr>
            </a:lvl8pPr>
            <a:lvl9pPr marL="1828800" algn="l" rtl="0" fontAlgn="base">
              <a:spcBef>
                <a:spcPct val="0"/>
              </a:spcBef>
              <a:spcAft>
                <a:spcPct val="0"/>
              </a:spcAft>
              <a:defRPr sz="4400">
                <a:solidFill>
                  <a:schemeClr val="tx2"/>
                </a:solidFill>
                <a:latin typeface="Times New Roman" pitchFamily="18" charset="0"/>
                <a:cs typeface="Arial" charset="0"/>
              </a:defRPr>
            </a:lvl9pPr>
          </a:lstStyle>
          <a:p>
            <a:pPr>
              <a:defRPr/>
            </a:pPr>
            <a:r>
              <a:rPr lang="en-US" sz="4400"/>
              <a:t>Click to edit Master title style</a:t>
            </a:r>
          </a:p>
        </p:txBody>
      </p:sp>
      <p:sp>
        <p:nvSpPr>
          <p:cNvPr id="10" name="Subtitle 2"/>
          <p:cNvSpPr txBox="1">
            <a:spLocks/>
          </p:cNvSpPr>
          <p:nvPr userDrawn="1"/>
        </p:nvSpPr>
        <p:spPr>
          <a:xfrm>
            <a:off x="1828800" y="3898900"/>
            <a:ext cx="8534400" cy="1752600"/>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ＭＳ Ｐゴシック" charset="0"/>
                <a:cs typeface="+mn-cs"/>
              </a:defRPr>
            </a:lvl1pPr>
            <a:lvl2pPr marL="457200" indent="0" algn="ctr" rtl="0" eaLnBrk="0" fontAlgn="base" hangingPunct="0">
              <a:spcBef>
                <a:spcPct val="20000"/>
              </a:spcBef>
              <a:spcAft>
                <a:spcPct val="0"/>
              </a:spcAft>
              <a:buNone/>
              <a:defRPr sz="2800">
                <a:solidFill>
                  <a:schemeClr val="tx1"/>
                </a:solidFill>
                <a:latin typeface="+mn-lt"/>
                <a:ea typeface="Arial" charset="0"/>
                <a:cs typeface="+mn-cs"/>
              </a:defRPr>
            </a:lvl2pPr>
            <a:lvl3pPr marL="914400" indent="0" algn="ctr" rtl="0" eaLnBrk="0" fontAlgn="base" hangingPunct="0">
              <a:spcBef>
                <a:spcPct val="20000"/>
              </a:spcBef>
              <a:spcAft>
                <a:spcPct val="0"/>
              </a:spcAft>
              <a:buNone/>
              <a:defRPr sz="2400">
                <a:solidFill>
                  <a:schemeClr val="tx1"/>
                </a:solidFill>
                <a:latin typeface="+mn-lt"/>
                <a:ea typeface="Arial" charset="0"/>
                <a:cs typeface="+mn-cs"/>
              </a:defRPr>
            </a:lvl3pPr>
            <a:lvl4pPr marL="1371600" indent="0" algn="ctr" rtl="0" eaLnBrk="0" fontAlgn="base" hangingPunct="0">
              <a:spcBef>
                <a:spcPct val="20000"/>
              </a:spcBef>
              <a:spcAft>
                <a:spcPct val="0"/>
              </a:spcAft>
              <a:buNone/>
              <a:defRPr sz="2000">
                <a:solidFill>
                  <a:schemeClr val="tx1"/>
                </a:solidFill>
                <a:latin typeface="+mn-lt"/>
                <a:ea typeface="Arial" charset="0"/>
                <a:cs typeface="+mn-cs"/>
              </a:defRPr>
            </a:lvl4pPr>
            <a:lvl5pPr marL="1828800" indent="0" algn="ctr" rtl="0" eaLnBrk="0" fontAlgn="base" hangingPunct="0">
              <a:spcBef>
                <a:spcPct val="20000"/>
              </a:spcBef>
              <a:spcAft>
                <a:spcPct val="0"/>
              </a:spcAft>
              <a:buNone/>
              <a:defRPr sz="2000">
                <a:solidFill>
                  <a:schemeClr val="tx1"/>
                </a:solidFill>
                <a:latin typeface="+mn-lt"/>
                <a:ea typeface="Arial" charset="0"/>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defRPr/>
            </a:pPr>
            <a:r>
              <a:rPr lang="en-US" sz="3200"/>
              <a:t>Click to edit Master subtitle style</a:t>
            </a:r>
          </a:p>
        </p:txBody>
      </p:sp>
      <p:pic>
        <p:nvPicPr>
          <p:cNvPr id="11" name="Picture 15" descr="74362287.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1216026"/>
            <a:ext cx="12211051"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topheade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288"/>
            <a:ext cx="12208933" cy="1289050"/>
          </a:xfrm>
          <a:prstGeom prst="rect">
            <a:avLst/>
          </a:prstGeom>
          <a:noFill/>
          <a:ln>
            <a:noFill/>
          </a:ln>
          <a:effectLst>
            <a:outerShdw blurRad="50800" dist="38100" dir="5400000" algn="t"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userDrawn="1"/>
        </p:nvSpPr>
        <p:spPr>
          <a:xfrm>
            <a:off x="624418" y="6465888"/>
            <a:ext cx="5183716" cy="25400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CA" sz="1000" dirty="0">
                <a:solidFill>
                  <a:srgbClr val="FFFFFF"/>
                </a:solidFill>
              </a:rPr>
              <a:t>CERIC Copyright © 2015| All Rights Reserved</a:t>
            </a:r>
            <a:endParaRPr lang="en-US" sz="1000" dirty="0">
              <a:solidFill>
                <a:srgbClr val="FFFFFF"/>
              </a:solidFill>
            </a:endParaRPr>
          </a:p>
        </p:txBody>
      </p:sp>
      <p:sp>
        <p:nvSpPr>
          <p:cNvPr id="14" name="TextBox 13"/>
          <p:cNvSpPr txBox="1"/>
          <p:nvPr userDrawn="1"/>
        </p:nvSpPr>
        <p:spPr>
          <a:xfrm>
            <a:off x="6671734" y="6465889"/>
            <a:ext cx="5185833" cy="3079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B818A81B-98F1-4147-92AD-18AC511E95E8}" type="slidenum">
              <a:rPr lang="en-CA" sz="1400" smtClean="0">
                <a:solidFill>
                  <a:srgbClr val="FFFFFF"/>
                </a:solidFill>
              </a:rPr>
              <a:pPr algn="r" eaLnBrk="1" hangingPunct="1">
                <a:defRPr/>
              </a:pPr>
              <a:t>‹#›</a:t>
            </a:fld>
            <a:endParaRPr lang="en-US" sz="1000">
              <a:solidFill>
                <a:srgbClr val="FFFFFF"/>
              </a:solidFill>
            </a:endParaRPr>
          </a:p>
        </p:txBody>
      </p:sp>
      <p:sp>
        <p:nvSpPr>
          <p:cNvPr id="2" name="Title 1"/>
          <p:cNvSpPr>
            <a:spLocks noGrp="1"/>
          </p:cNvSpPr>
          <p:nvPr>
            <p:ph type="title"/>
          </p:nvPr>
        </p:nvSpPr>
        <p:spPr>
          <a:xfrm>
            <a:off x="609600" y="274638"/>
            <a:ext cx="10972800" cy="1143000"/>
          </a:xfrm>
        </p:spPr>
        <p:txBody>
          <a:bodyPr/>
          <a:lstStyle/>
          <a:p>
            <a:r>
              <a:rPr lang="en-CA" dirty="0"/>
              <a:t>Click to edit Master title style</a:t>
            </a:r>
            <a:endParaRPr lang="en-US" dirty="0"/>
          </a:p>
        </p:txBody>
      </p:sp>
      <p:sp>
        <p:nvSpPr>
          <p:cNvPr id="3" name="Content Placeholder 2"/>
          <p:cNvSpPr>
            <a:spLocks noGrp="1"/>
          </p:cNvSpPr>
          <p:nvPr>
            <p:ph idx="1"/>
          </p:nvPr>
        </p:nvSpPr>
        <p:spPr>
          <a:xfrm>
            <a:off x="609600" y="1600201"/>
            <a:ext cx="10972800" cy="4525963"/>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6" name="Content Placeholder 15"/>
          <p:cNvSpPr>
            <a:spLocks noGrp="1"/>
          </p:cNvSpPr>
          <p:nvPr>
            <p:ph sz="quarter" idx="10"/>
          </p:nvPr>
        </p:nvSpPr>
        <p:spPr>
          <a:xfrm>
            <a:off x="2641600" y="6629400"/>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9992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pic>
        <p:nvPicPr>
          <p:cNvPr id="4" name="Picture 2" descr="topheade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588"/>
            <a:ext cx="12208933"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userDrawn="1"/>
        </p:nvSpPr>
        <p:spPr bwMode="auto">
          <a:xfrm>
            <a:off x="239184" y="11588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r>
              <a:rPr lang="en-US" sz="4400">
                <a:solidFill>
                  <a:srgbClr val="FFFFFF"/>
                </a:solidFill>
                <a:effectLst>
                  <a:outerShdw blurRad="38100" dist="38100" dir="2700000" algn="tl">
                    <a:srgbClr val="DDDDDD"/>
                  </a:outerShdw>
                </a:effectLst>
                <a:latin typeface="Times New Roman" charset="0"/>
              </a:rPr>
              <a:t>Click to edit Master title style</a:t>
            </a:r>
          </a:p>
        </p:txBody>
      </p:sp>
      <p:sp>
        <p:nvSpPr>
          <p:cNvPr id="6" name="Content Placeholder 2"/>
          <p:cNvSpPr txBox="1">
            <a:spLocks/>
          </p:cNvSpPr>
          <p:nvPr userDrawn="1"/>
        </p:nvSpPr>
        <p:spPr>
          <a:xfrm>
            <a:off x="609600" y="1844675"/>
            <a:ext cx="10972800" cy="4281488"/>
          </a:xfrm>
          <a:prstGeom prst="rect">
            <a:avLst/>
          </a:prstGeom>
        </p:spPr>
        <p:txBody>
          <a:bodyPr/>
          <a:lst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FFFFFF"/>
                </a:solidFill>
                <a:latin typeface="+mn-lt"/>
                <a:ea typeface="Arial" charset="0"/>
                <a:cs typeface="+mn-cs"/>
              </a:defRPr>
            </a:lvl2pPr>
            <a:lvl3pPr marL="1143000" indent="-228600" algn="l" rtl="0" eaLnBrk="0" fontAlgn="base" hangingPunct="0">
              <a:spcBef>
                <a:spcPct val="20000"/>
              </a:spcBef>
              <a:spcAft>
                <a:spcPct val="0"/>
              </a:spcAft>
              <a:buChar char="•"/>
              <a:defRPr sz="2400">
                <a:solidFill>
                  <a:srgbClr val="FFFFFF"/>
                </a:solidFill>
                <a:latin typeface="+mn-lt"/>
                <a:ea typeface="Arial" charset="0"/>
                <a:cs typeface="+mn-cs"/>
              </a:defRPr>
            </a:lvl3pPr>
            <a:lvl4pPr marL="1600200" indent="-228600" algn="l" rtl="0" eaLnBrk="0" fontAlgn="base" hangingPunct="0">
              <a:spcBef>
                <a:spcPct val="20000"/>
              </a:spcBef>
              <a:spcAft>
                <a:spcPct val="0"/>
              </a:spcAft>
              <a:buChar char="–"/>
              <a:defRPr sz="2000">
                <a:solidFill>
                  <a:srgbClr val="FFFFFF"/>
                </a:solidFill>
                <a:latin typeface="+mn-lt"/>
                <a:ea typeface="Arial" charset="0"/>
                <a:cs typeface="+mn-cs"/>
              </a:defRPr>
            </a:lvl4pPr>
            <a:lvl5pPr marL="2057400" indent="-228600" algn="l" rtl="0" eaLnBrk="0" fontAlgn="base" hangingPunct="0">
              <a:spcBef>
                <a:spcPct val="20000"/>
              </a:spcBef>
              <a:spcAft>
                <a:spcPct val="0"/>
              </a:spcAft>
              <a:buChar char="»"/>
              <a:defRPr sz="2000">
                <a:solidFill>
                  <a:srgbClr val="FFFFFF"/>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defRPr/>
            </a:pPr>
            <a:r>
              <a:rPr lang="en-US" sz="3200"/>
              <a:t>Click to edit Master text styles</a:t>
            </a:r>
          </a:p>
          <a:p>
            <a:pPr lvl="1">
              <a:defRPr/>
            </a:pPr>
            <a:r>
              <a:rPr lang="en-US" sz="2800"/>
              <a:t>Second level</a:t>
            </a:r>
          </a:p>
          <a:p>
            <a:pPr lvl="2">
              <a:defRPr/>
            </a:pPr>
            <a:r>
              <a:rPr lang="en-US" sz="2400"/>
              <a:t>Third level</a:t>
            </a:r>
          </a:p>
          <a:p>
            <a:pPr lvl="3">
              <a:defRPr/>
            </a:pPr>
            <a:r>
              <a:rPr lang="en-US" sz="2000"/>
              <a:t>Fourth level</a:t>
            </a:r>
          </a:p>
          <a:p>
            <a:pPr lvl="4">
              <a:defRPr/>
            </a:pPr>
            <a:r>
              <a:rPr lang="en-US" sz="2000"/>
              <a:t>Fifth level</a:t>
            </a:r>
            <a:endParaRPr lang="en-US" sz="2000" dirty="0"/>
          </a:p>
        </p:txBody>
      </p:sp>
      <p:sp>
        <p:nvSpPr>
          <p:cNvPr id="7" name="TextBox 6"/>
          <p:cNvSpPr txBox="1"/>
          <p:nvPr userDrawn="1"/>
        </p:nvSpPr>
        <p:spPr>
          <a:xfrm>
            <a:off x="624418" y="6453188"/>
            <a:ext cx="5183716" cy="25400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CA" sz="1000">
                <a:solidFill>
                  <a:srgbClr val="FFFFFF"/>
                </a:solidFill>
              </a:rPr>
              <a:t>CERIC Copyright © 2011 | All Rights Reserved</a:t>
            </a:r>
            <a:endParaRPr lang="en-US" sz="1000">
              <a:solidFill>
                <a:srgbClr val="FFFFFF"/>
              </a:solidFill>
            </a:endParaRPr>
          </a:p>
        </p:txBody>
      </p:sp>
      <p:sp>
        <p:nvSpPr>
          <p:cNvPr id="8" name="TextBox 7"/>
          <p:cNvSpPr txBox="1"/>
          <p:nvPr userDrawn="1"/>
        </p:nvSpPr>
        <p:spPr>
          <a:xfrm>
            <a:off x="6671734" y="6453189"/>
            <a:ext cx="5185833" cy="3079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928BE772-2A46-B446-9DCA-2ABA6C62E3AC}" type="slidenum">
              <a:rPr lang="en-CA" sz="1400" smtClean="0">
                <a:solidFill>
                  <a:srgbClr val="FFFFFF"/>
                </a:solidFill>
              </a:rPr>
              <a:pPr algn="r" eaLnBrk="1" hangingPunct="1">
                <a:defRPr/>
              </a:pPr>
              <a:t>‹#›</a:t>
            </a:fld>
            <a:endParaRPr lang="en-US" sz="1000">
              <a:solidFill>
                <a:srgbClr val="FFFFFF"/>
              </a:solidFill>
            </a:endParaRPr>
          </a:p>
        </p:txBody>
      </p:sp>
      <p:sp>
        <p:nvSpPr>
          <p:cNvPr id="9" name="Title 1"/>
          <p:cNvSpPr txBox="1">
            <a:spLocks/>
          </p:cNvSpPr>
          <p:nvPr userDrawn="1"/>
        </p:nvSpPr>
        <p:spPr>
          <a:xfrm>
            <a:off x="914400" y="2143126"/>
            <a:ext cx="10363200" cy="1470025"/>
          </a:xfrm>
          <a:prstGeom prst="rect">
            <a:avLst/>
          </a:prstGeom>
        </p:spPr>
        <p:txBody>
          <a:bodyPr/>
          <a:lst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spcBef>
                <a:spcPct val="0"/>
              </a:spcBef>
              <a:spcAft>
                <a:spcPct val="0"/>
              </a:spcAft>
              <a:defRPr sz="4400">
                <a:solidFill>
                  <a:schemeClr val="tx2"/>
                </a:solidFill>
                <a:latin typeface="Times New Roman" pitchFamily="18" charset="0"/>
                <a:cs typeface="Arial" charset="0"/>
              </a:defRPr>
            </a:lvl6pPr>
            <a:lvl7pPr marL="914400" algn="l" rtl="0" fontAlgn="base">
              <a:spcBef>
                <a:spcPct val="0"/>
              </a:spcBef>
              <a:spcAft>
                <a:spcPct val="0"/>
              </a:spcAft>
              <a:defRPr sz="4400">
                <a:solidFill>
                  <a:schemeClr val="tx2"/>
                </a:solidFill>
                <a:latin typeface="Times New Roman" pitchFamily="18" charset="0"/>
                <a:cs typeface="Arial" charset="0"/>
              </a:defRPr>
            </a:lvl7pPr>
            <a:lvl8pPr marL="1371600" algn="l" rtl="0" fontAlgn="base">
              <a:spcBef>
                <a:spcPct val="0"/>
              </a:spcBef>
              <a:spcAft>
                <a:spcPct val="0"/>
              </a:spcAft>
              <a:defRPr sz="4400">
                <a:solidFill>
                  <a:schemeClr val="tx2"/>
                </a:solidFill>
                <a:latin typeface="Times New Roman" pitchFamily="18" charset="0"/>
                <a:cs typeface="Arial" charset="0"/>
              </a:defRPr>
            </a:lvl8pPr>
            <a:lvl9pPr marL="1828800" algn="l" rtl="0" fontAlgn="base">
              <a:spcBef>
                <a:spcPct val="0"/>
              </a:spcBef>
              <a:spcAft>
                <a:spcPct val="0"/>
              </a:spcAft>
              <a:defRPr sz="4400">
                <a:solidFill>
                  <a:schemeClr val="tx2"/>
                </a:solidFill>
                <a:latin typeface="Times New Roman" pitchFamily="18" charset="0"/>
                <a:cs typeface="Arial" charset="0"/>
              </a:defRPr>
            </a:lvl9pPr>
          </a:lstStyle>
          <a:p>
            <a:pPr>
              <a:defRPr/>
            </a:pPr>
            <a:r>
              <a:rPr lang="en-US" sz="4400"/>
              <a:t>Click to edit Master title style</a:t>
            </a:r>
          </a:p>
        </p:txBody>
      </p:sp>
      <p:sp>
        <p:nvSpPr>
          <p:cNvPr id="10" name="Subtitle 2"/>
          <p:cNvSpPr txBox="1">
            <a:spLocks/>
          </p:cNvSpPr>
          <p:nvPr userDrawn="1"/>
        </p:nvSpPr>
        <p:spPr>
          <a:xfrm>
            <a:off x="1828800" y="3898900"/>
            <a:ext cx="8534400" cy="1752600"/>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ＭＳ Ｐゴシック" charset="0"/>
                <a:cs typeface="+mn-cs"/>
              </a:defRPr>
            </a:lvl1pPr>
            <a:lvl2pPr marL="457200" indent="0" algn="ctr" rtl="0" eaLnBrk="0" fontAlgn="base" hangingPunct="0">
              <a:spcBef>
                <a:spcPct val="20000"/>
              </a:spcBef>
              <a:spcAft>
                <a:spcPct val="0"/>
              </a:spcAft>
              <a:buNone/>
              <a:defRPr sz="2800">
                <a:solidFill>
                  <a:schemeClr val="tx1"/>
                </a:solidFill>
                <a:latin typeface="+mn-lt"/>
                <a:ea typeface="Arial" charset="0"/>
                <a:cs typeface="+mn-cs"/>
              </a:defRPr>
            </a:lvl2pPr>
            <a:lvl3pPr marL="914400" indent="0" algn="ctr" rtl="0" eaLnBrk="0" fontAlgn="base" hangingPunct="0">
              <a:spcBef>
                <a:spcPct val="20000"/>
              </a:spcBef>
              <a:spcAft>
                <a:spcPct val="0"/>
              </a:spcAft>
              <a:buNone/>
              <a:defRPr sz="2400">
                <a:solidFill>
                  <a:schemeClr val="tx1"/>
                </a:solidFill>
                <a:latin typeface="+mn-lt"/>
                <a:ea typeface="Arial" charset="0"/>
                <a:cs typeface="+mn-cs"/>
              </a:defRPr>
            </a:lvl3pPr>
            <a:lvl4pPr marL="1371600" indent="0" algn="ctr" rtl="0" eaLnBrk="0" fontAlgn="base" hangingPunct="0">
              <a:spcBef>
                <a:spcPct val="20000"/>
              </a:spcBef>
              <a:spcAft>
                <a:spcPct val="0"/>
              </a:spcAft>
              <a:buNone/>
              <a:defRPr sz="2000">
                <a:solidFill>
                  <a:schemeClr val="tx1"/>
                </a:solidFill>
                <a:latin typeface="+mn-lt"/>
                <a:ea typeface="Arial" charset="0"/>
                <a:cs typeface="+mn-cs"/>
              </a:defRPr>
            </a:lvl4pPr>
            <a:lvl5pPr marL="1828800" indent="0" algn="ctr" rtl="0" eaLnBrk="0" fontAlgn="base" hangingPunct="0">
              <a:spcBef>
                <a:spcPct val="20000"/>
              </a:spcBef>
              <a:spcAft>
                <a:spcPct val="0"/>
              </a:spcAft>
              <a:buNone/>
              <a:defRPr sz="2000">
                <a:solidFill>
                  <a:schemeClr val="tx1"/>
                </a:solidFill>
                <a:latin typeface="+mn-lt"/>
                <a:ea typeface="Arial" charset="0"/>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defRPr/>
            </a:pPr>
            <a:r>
              <a:rPr lang="en-US" sz="3200"/>
              <a:t>Click to edit Master subtitle style</a:t>
            </a:r>
          </a:p>
        </p:txBody>
      </p:sp>
      <p:pic>
        <p:nvPicPr>
          <p:cNvPr id="11" name="Picture 15" descr="74362287.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1216026"/>
            <a:ext cx="12211051"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topheade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288"/>
            <a:ext cx="12208933" cy="1289050"/>
          </a:xfrm>
          <a:prstGeom prst="rect">
            <a:avLst/>
          </a:prstGeom>
          <a:noFill/>
          <a:ln>
            <a:noFill/>
          </a:ln>
          <a:effectLst>
            <a:outerShdw blurRad="50800" dist="38100" dir="5400000" algn="t"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userDrawn="1"/>
        </p:nvSpPr>
        <p:spPr>
          <a:xfrm>
            <a:off x="624418" y="6465888"/>
            <a:ext cx="5183716" cy="25400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CA" sz="1000" dirty="0">
                <a:solidFill>
                  <a:srgbClr val="FFFFFF"/>
                </a:solidFill>
              </a:rPr>
              <a:t>CERIC Copyright © 2015| All Rights Reserved</a:t>
            </a:r>
            <a:endParaRPr lang="en-US" sz="1000" dirty="0">
              <a:solidFill>
                <a:srgbClr val="FFFFFF"/>
              </a:solidFill>
            </a:endParaRPr>
          </a:p>
        </p:txBody>
      </p:sp>
      <p:sp>
        <p:nvSpPr>
          <p:cNvPr id="14" name="TextBox 13"/>
          <p:cNvSpPr txBox="1"/>
          <p:nvPr userDrawn="1"/>
        </p:nvSpPr>
        <p:spPr>
          <a:xfrm>
            <a:off x="6671734" y="6465889"/>
            <a:ext cx="5185833" cy="3079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B818A81B-98F1-4147-92AD-18AC511E95E8}" type="slidenum">
              <a:rPr lang="en-CA" sz="1400" smtClean="0">
                <a:solidFill>
                  <a:srgbClr val="FFFFFF"/>
                </a:solidFill>
              </a:rPr>
              <a:pPr algn="r" eaLnBrk="1" hangingPunct="1">
                <a:defRPr/>
              </a:pPr>
              <a:t>‹#›</a:t>
            </a:fld>
            <a:endParaRPr lang="en-US" sz="1000">
              <a:solidFill>
                <a:srgbClr val="FFFFFF"/>
              </a:solidFill>
            </a:endParaRPr>
          </a:p>
        </p:txBody>
      </p:sp>
      <p:sp>
        <p:nvSpPr>
          <p:cNvPr id="2" name="Title 1"/>
          <p:cNvSpPr>
            <a:spLocks noGrp="1"/>
          </p:cNvSpPr>
          <p:nvPr>
            <p:ph type="title"/>
          </p:nvPr>
        </p:nvSpPr>
        <p:spPr>
          <a:xfrm>
            <a:off x="609600" y="274638"/>
            <a:ext cx="10972800" cy="1143000"/>
          </a:xfrm>
        </p:spPr>
        <p:txBody>
          <a:bodyPr/>
          <a:lstStyle/>
          <a:p>
            <a:r>
              <a:rPr lang="en-CA" dirty="0"/>
              <a:t>Click to edit Master title style</a:t>
            </a:r>
            <a:endParaRPr lang="en-US" dirty="0"/>
          </a:p>
        </p:txBody>
      </p:sp>
      <p:sp>
        <p:nvSpPr>
          <p:cNvPr id="3" name="Content Placeholder 2"/>
          <p:cNvSpPr>
            <a:spLocks noGrp="1"/>
          </p:cNvSpPr>
          <p:nvPr>
            <p:ph idx="1"/>
          </p:nvPr>
        </p:nvSpPr>
        <p:spPr>
          <a:xfrm>
            <a:off x="609600" y="1600201"/>
            <a:ext cx="10972800" cy="4525963"/>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6" name="Content Placeholder 15"/>
          <p:cNvSpPr>
            <a:spLocks noGrp="1"/>
          </p:cNvSpPr>
          <p:nvPr>
            <p:ph sz="quarter" idx="10"/>
          </p:nvPr>
        </p:nvSpPr>
        <p:spPr>
          <a:xfrm>
            <a:off x="2641600" y="6629400"/>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2810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pic>
        <p:nvPicPr>
          <p:cNvPr id="4" name="Picture 2" descr="topheade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588"/>
            <a:ext cx="12208933"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userDrawn="1"/>
        </p:nvSpPr>
        <p:spPr bwMode="auto">
          <a:xfrm>
            <a:off x="239184" y="11588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r>
              <a:rPr lang="en-US" sz="4400">
                <a:solidFill>
                  <a:srgbClr val="FFFFFF"/>
                </a:solidFill>
                <a:effectLst>
                  <a:outerShdw blurRad="38100" dist="38100" dir="2700000" algn="tl">
                    <a:srgbClr val="DDDDDD"/>
                  </a:outerShdw>
                </a:effectLst>
                <a:latin typeface="Times New Roman" charset="0"/>
              </a:rPr>
              <a:t>Click to edit Master title style</a:t>
            </a:r>
          </a:p>
        </p:txBody>
      </p:sp>
      <p:sp>
        <p:nvSpPr>
          <p:cNvPr id="6" name="Content Placeholder 2"/>
          <p:cNvSpPr txBox="1">
            <a:spLocks/>
          </p:cNvSpPr>
          <p:nvPr userDrawn="1"/>
        </p:nvSpPr>
        <p:spPr>
          <a:xfrm>
            <a:off x="609600" y="1844675"/>
            <a:ext cx="10972800" cy="4281488"/>
          </a:xfrm>
          <a:prstGeom prst="rect">
            <a:avLst/>
          </a:prstGeom>
        </p:spPr>
        <p:txBody>
          <a:bodyPr/>
          <a:lst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FFFFFF"/>
                </a:solidFill>
                <a:latin typeface="+mn-lt"/>
                <a:ea typeface="Arial" charset="0"/>
                <a:cs typeface="+mn-cs"/>
              </a:defRPr>
            </a:lvl2pPr>
            <a:lvl3pPr marL="1143000" indent="-228600" algn="l" rtl="0" eaLnBrk="0" fontAlgn="base" hangingPunct="0">
              <a:spcBef>
                <a:spcPct val="20000"/>
              </a:spcBef>
              <a:spcAft>
                <a:spcPct val="0"/>
              </a:spcAft>
              <a:buChar char="•"/>
              <a:defRPr sz="2400">
                <a:solidFill>
                  <a:srgbClr val="FFFFFF"/>
                </a:solidFill>
                <a:latin typeface="+mn-lt"/>
                <a:ea typeface="Arial" charset="0"/>
                <a:cs typeface="+mn-cs"/>
              </a:defRPr>
            </a:lvl3pPr>
            <a:lvl4pPr marL="1600200" indent="-228600" algn="l" rtl="0" eaLnBrk="0" fontAlgn="base" hangingPunct="0">
              <a:spcBef>
                <a:spcPct val="20000"/>
              </a:spcBef>
              <a:spcAft>
                <a:spcPct val="0"/>
              </a:spcAft>
              <a:buChar char="–"/>
              <a:defRPr sz="2000">
                <a:solidFill>
                  <a:srgbClr val="FFFFFF"/>
                </a:solidFill>
                <a:latin typeface="+mn-lt"/>
                <a:ea typeface="Arial" charset="0"/>
                <a:cs typeface="+mn-cs"/>
              </a:defRPr>
            </a:lvl4pPr>
            <a:lvl5pPr marL="2057400" indent="-228600" algn="l" rtl="0" eaLnBrk="0" fontAlgn="base" hangingPunct="0">
              <a:spcBef>
                <a:spcPct val="20000"/>
              </a:spcBef>
              <a:spcAft>
                <a:spcPct val="0"/>
              </a:spcAft>
              <a:buChar char="»"/>
              <a:defRPr sz="2000">
                <a:solidFill>
                  <a:srgbClr val="FFFFFF"/>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defRPr/>
            </a:pPr>
            <a:r>
              <a:rPr lang="en-US" sz="3200"/>
              <a:t>Click to edit Master text styles</a:t>
            </a:r>
          </a:p>
          <a:p>
            <a:pPr lvl="1">
              <a:defRPr/>
            </a:pPr>
            <a:r>
              <a:rPr lang="en-US" sz="2800"/>
              <a:t>Second level</a:t>
            </a:r>
          </a:p>
          <a:p>
            <a:pPr lvl="2">
              <a:defRPr/>
            </a:pPr>
            <a:r>
              <a:rPr lang="en-US" sz="2400"/>
              <a:t>Third level</a:t>
            </a:r>
          </a:p>
          <a:p>
            <a:pPr lvl="3">
              <a:defRPr/>
            </a:pPr>
            <a:r>
              <a:rPr lang="en-US" sz="2000"/>
              <a:t>Fourth level</a:t>
            </a:r>
          </a:p>
          <a:p>
            <a:pPr lvl="4">
              <a:defRPr/>
            </a:pPr>
            <a:r>
              <a:rPr lang="en-US" sz="2000"/>
              <a:t>Fifth level</a:t>
            </a:r>
            <a:endParaRPr lang="en-US" sz="2000" dirty="0"/>
          </a:p>
        </p:txBody>
      </p:sp>
      <p:sp>
        <p:nvSpPr>
          <p:cNvPr id="7" name="TextBox 6"/>
          <p:cNvSpPr txBox="1"/>
          <p:nvPr userDrawn="1"/>
        </p:nvSpPr>
        <p:spPr>
          <a:xfrm>
            <a:off x="624418" y="6453188"/>
            <a:ext cx="5183716" cy="25400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CA" sz="1000">
                <a:solidFill>
                  <a:srgbClr val="FFFFFF"/>
                </a:solidFill>
              </a:rPr>
              <a:t>CERIC Copyright © 2011 | All Rights Reserved</a:t>
            </a:r>
            <a:endParaRPr lang="en-US" sz="1000">
              <a:solidFill>
                <a:srgbClr val="FFFFFF"/>
              </a:solidFill>
            </a:endParaRPr>
          </a:p>
        </p:txBody>
      </p:sp>
      <p:sp>
        <p:nvSpPr>
          <p:cNvPr id="8" name="TextBox 7"/>
          <p:cNvSpPr txBox="1"/>
          <p:nvPr userDrawn="1"/>
        </p:nvSpPr>
        <p:spPr>
          <a:xfrm>
            <a:off x="6671734" y="6453189"/>
            <a:ext cx="5185833" cy="3079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928BE772-2A46-B446-9DCA-2ABA6C62E3AC}" type="slidenum">
              <a:rPr lang="en-CA" sz="1400" smtClean="0">
                <a:solidFill>
                  <a:srgbClr val="FFFFFF"/>
                </a:solidFill>
              </a:rPr>
              <a:pPr algn="r" eaLnBrk="1" hangingPunct="1">
                <a:defRPr/>
              </a:pPr>
              <a:t>‹#›</a:t>
            </a:fld>
            <a:endParaRPr lang="en-US" sz="1000">
              <a:solidFill>
                <a:srgbClr val="FFFFFF"/>
              </a:solidFill>
            </a:endParaRPr>
          </a:p>
        </p:txBody>
      </p:sp>
      <p:sp>
        <p:nvSpPr>
          <p:cNvPr id="9" name="Title 1"/>
          <p:cNvSpPr txBox="1">
            <a:spLocks/>
          </p:cNvSpPr>
          <p:nvPr userDrawn="1"/>
        </p:nvSpPr>
        <p:spPr>
          <a:xfrm>
            <a:off x="914400" y="2143126"/>
            <a:ext cx="10363200" cy="1470025"/>
          </a:xfrm>
          <a:prstGeom prst="rect">
            <a:avLst/>
          </a:prstGeom>
        </p:spPr>
        <p:txBody>
          <a:bodyPr/>
          <a:lst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spcBef>
                <a:spcPct val="0"/>
              </a:spcBef>
              <a:spcAft>
                <a:spcPct val="0"/>
              </a:spcAft>
              <a:defRPr sz="4400">
                <a:solidFill>
                  <a:schemeClr val="tx2"/>
                </a:solidFill>
                <a:latin typeface="Times New Roman" pitchFamily="18" charset="0"/>
                <a:cs typeface="Arial" charset="0"/>
              </a:defRPr>
            </a:lvl6pPr>
            <a:lvl7pPr marL="914400" algn="l" rtl="0" fontAlgn="base">
              <a:spcBef>
                <a:spcPct val="0"/>
              </a:spcBef>
              <a:spcAft>
                <a:spcPct val="0"/>
              </a:spcAft>
              <a:defRPr sz="4400">
                <a:solidFill>
                  <a:schemeClr val="tx2"/>
                </a:solidFill>
                <a:latin typeface="Times New Roman" pitchFamily="18" charset="0"/>
                <a:cs typeface="Arial" charset="0"/>
              </a:defRPr>
            </a:lvl7pPr>
            <a:lvl8pPr marL="1371600" algn="l" rtl="0" fontAlgn="base">
              <a:spcBef>
                <a:spcPct val="0"/>
              </a:spcBef>
              <a:spcAft>
                <a:spcPct val="0"/>
              </a:spcAft>
              <a:defRPr sz="4400">
                <a:solidFill>
                  <a:schemeClr val="tx2"/>
                </a:solidFill>
                <a:latin typeface="Times New Roman" pitchFamily="18" charset="0"/>
                <a:cs typeface="Arial" charset="0"/>
              </a:defRPr>
            </a:lvl8pPr>
            <a:lvl9pPr marL="1828800" algn="l" rtl="0" fontAlgn="base">
              <a:spcBef>
                <a:spcPct val="0"/>
              </a:spcBef>
              <a:spcAft>
                <a:spcPct val="0"/>
              </a:spcAft>
              <a:defRPr sz="4400">
                <a:solidFill>
                  <a:schemeClr val="tx2"/>
                </a:solidFill>
                <a:latin typeface="Times New Roman" pitchFamily="18" charset="0"/>
                <a:cs typeface="Arial" charset="0"/>
              </a:defRPr>
            </a:lvl9pPr>
          </a:lstStyle>
          <a:p>
            <a:pPr>
              <a:defRPr/>
            </a:pPr>
            <a:r>
              <a:rPr lang="en-US" sz="4400"/>
              <a:t>Click to edit Master title style</a:t>
            </a:r>
          </a:p>
        </p:txBody>
      </p:sp>
      <p:sp>
        <p:nvSpPr>
          <p:cNvPr id="10" name="Subtitle 2"/>
          <p:cNvSpPr txBox="1">
            <a:spLocks/>
          </p:cNvSpPr>
          <p:nvPr userDrawn="1"/>
        </p:nvSpPr>
        <p:spPr>
          <a:xfrm>
            <a:off x="1828800" y="3898900"/>
            <a:ext cx="8534400" cy="1752600"/>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ＭＳ Ｐゴシック" charset="0"/>
                <a:cs typeface="+mn-cs"/>
              </a:defRPr>
            </a:lvl1pPr>
            <a:lvl2pPr marL="457200" indent="0" algn="ctr" rtl="0" eaLnBrk="0" fontAlgn="base" hangingPunct="0">
              <a:spcBef>
                <a:spcPct val="20000"/>
              </a:spcBef>
              <a:spcAft>
                <a:spcPct val="0"/>
              </a:spcAft>
              <a:buNone/>
              <a:defRPr sz="2800">
                <a:solidFill>
                  <a:schemeClr val="tx1"/>
                </a:solidFill>
                <a:latin typeface="+mn-lt"/>
                <a:ea typeface="Arial" charset="0"/>
                <a:cs typeface="+mn-cs"/>
              </a:defRPr>
            </a:lvl2pPr>
            <a:lvl3pPr marL="914400" indent="0" algn="ctr" rtl="0" eaLnBrk="0" fontAlgn="base" hangingPunct="0">
              <a:spcBef>
                <a:spcPct val="20000"/>
              </a:spcBef>
              <a:spcAft>
                <a:spcPct val="0"/>
              </a:spcAft>
              <a:buNone/>
              <a:defRPr sz="2400">
                <a:solidFill>
                  <a:schemeClr val="tx1"/>
                </a:solidFill>
                <a:latin typeface="+mn-lt"/>
                <a:ea typeface="Arial" charset="0"/>
                <a:cs typeface="+mn-cs"/>
              </a:defRPr>
            </a:lvl3pPr>
            <a:lvl4pPr marL="1371600" indent="0" algn="ctr" rtl="0" eaLnBrk="0" fontAlgn="base" hangingPunct="0">
              <a:spcBef>
                <a:spcPct val="20000"/>
              </a:spcBef>
              <a:spcAft>
                <a:spcPct val="0"/>
              </a:spcAft>
              <a:buNone/>
              <a:defRPr sz="2000">
                <a:solidFill>
                  <a:schemeClr val="tx1"/>
                </a:solidFill>
                <a:latin typeface="+mn-lt"/>
                <a:ea typeface="Arial" charset="0"/>
                <a:cs typeface="+mn-cs"/>
              </a:defRPr>
            </a:lvl4pPr>
            <a:lvl5pPr marL="1828800" indent="0" algn="ctr" rtl="0" eaLnBrk="0" fontAlgn="base" hangingPunct="0">
              <a:spcBef>
                <a:spcPct val="20000"/>
              </a:spcBef>
              <a:spcAft>
                <a:spcPct val="0"/>
              </a:spcAft>
              <a:buNone/>
              <a:defRPr sz="2000">
                <a:solidFill>
                  <a:schemeClr val="tx1"/>
                </a:solidFill>
                <a:latin typeface="+mn-lt"/>
                <a:ea typeface="Arial" charset="0"/>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defRPr/>
            </a:pPr>
            <a:r>
              <a:rPr lang="en-US" sz="3200"/>
              <a:t>Click to edit Master subtitle style</a:t>
            </a:r>
          </a:p>
        </p:txBody>
      </p:sp>
      <p:pic>
        <p:nvPicPr>
          <p:cNvPr id="11" name="Picture 15" descr="74362287.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1216026"/>
            <a:ext cx="12211051"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topheade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288"/>
            <a:ext cx="12208933" cy="1289050"/>
          </a:xfrm>
          <a:prstGeom prst="rect">
            <a:avLst/>
          </a:prstGeom>
          <a:noFill/>
          <a:ln>
            <a:noFill/>
          </a:ln>
          <a:effectLst>
            <a:outerShdw blurRad="50800" dist="38100" dir="5400000" algn="t"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userDrawn="1"/>
        </p:nvSpPr>
        <p:spPr>
          <a:xfrm>
            <a:off x="624418" y="6465888"/>
            <a:ext cx="5183716" cy="25400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CA" sz="1000" dirty="0">
                <a:solidFill>
                  <a:srgbClr val="FFFFFF"/>
                </a:solidFill>
              </a:rPr>
              <a:t>CERIC Copyright © 2015| All Rights Reserved</a:t>
            </a:r>
            <a:endParaRPr lang="en-US" sz="1000" dirty="0">
              <a:solidFill>
                <a:srgbClr val="FFFFFF"/>
              </a:solidFill>
            </a:endParaRPr>
          </a:p>
        </p:txBody>
      </p:sp>
      <p:sp>
        <p:nvSpPr>
          <p:cNvPr id="14" name="TextBox 13"/>
          <p:cNvSpPr txBox="1"/>
          <p:nvPr userDrawn="1"/>
        </p:nvSpPr>
        <p:spPr>
          <a:xfrm>
            <a:off x="6671734" y="6465889"/>
            <a:ext cx="5185833" cy="3079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B818A81B-98F1-4147-92AD-18AC511E95E8}" type="slidenum">
              <a:rPr lang="en-CA" sz="1400" smtClean="0">
                <a:solidFill>
                  <a:srgbClr val="FFFFFF"/>
                </a:solidFill>
              </a:rPr>
              <a:pPr algn="r" eaLnBrk="1" hangingPunct="1">
                <a:defRPr/>
              </a:pPr>
              <a:t>‹#›</a:t>
            </a:fld>
            <a:endParaRPr lang="en-US" sz="1000">
              <a:solidFill>
                <a:srgbClr val="FFFFFF"/>
              </a:solidFill>
            </a:endParaRPr>
          </a:p>
        </p:txBody>
      </p:sp>
      <p:sp>
        <p:nvSpPr>
          <p:cNvPr id="2" name="Title 1"/>
          <p:cNvSpPr>
            <a:spLocks noGrp="1"/>
          </p:cNvSpPr>
          <p:nvPr>
            <p:ph type="title"/>
          </p:nvPr>
        </p:nvSpPr>
        <p:spPr>
          <a:xfrm>
            <a:off x="609600" y="274638"/>
            <a:ext cx="10972800" cy="1143000"/>
          </a:xfrm>
        </p:spPr>
        <p:txBody>
          <a:bodyPr/>
          <a:lstStyle/>
          <a:p>
            <a:r>
              <a:rPr lang="en-CA" dirty="0"/>
              <a:t>Click to edit Master title style</a:t>
            </a:r>
            <a:endParaRPr lang="en-US" dirty="0"/>
          </a:p>
        </p:txBody>
      </p:sp>
      <p:sp>
        <p:nvSpPr>
          <p:cNvPr id="3" name="Content Placeholder 2"/>
          <p:cNvSpPr>
            <a:spLocks noGrp="1"/>
          </p:cNvSpPr>
          <p:nvPr>
            <p:ph idx="1"/>
          </p:nvPr>
        </p:nvSpPr>
        <p:spPr>
          <a:xfrm>
            <a:off x="609600" y="1600201"/>
            <a:ext cx="10972800" cy="4525963"/>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6" name="Content Placeholder 15"/>
          <p:cNvSpPr>
            <a:spLocks noGrp="1"/>
          </p:cNvSpPr>
          <p:nvPr>
            <p:ph sz="quarter" idx="10"/>
          </p:nvPr>
        </p:nvSpPr>
        <p:spPr>
          <a:xfrm>
            <a:off x="2641600" y="6629400"/>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28108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pic>
        <p:nvPicPr>
          <p:cNvPr id="4" name="Picture 2" descr="topheade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588"/>
            <a:ext cx="12208933"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userDrawn="1"/>
        </p:nvSpPr>
        <p:spPr bwMode="auto">
          <a:xfrm>
            <a:off x="239184" y="11588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r>
              <a:rPr lang="en-US" sz="4400">
                <a:solidFill>
                  <a:srgbClr val="FFFFFF"/>
                </a:solidFill>
                <a:effectLst>
                  <a:outerShdw blurRad="38100" dist="38100" dir="2700000" algn="tl">
                    <a:srgbClr val="DDDDDD"/>
                  </a:outerShdw>
                </a:effectLst>
                <a:latin typeface="Times New Roman" charset="0"/>
              </a:rPr>
              <a:t>Click to edit Master title style</a:t>
            </a:r>
          </a:p>
        </p:txBody>
      </p:sp>
      <p:sp>
        <p:nvSpPr>
          <p:cNvPr id="6" name="Content Placeholder 2"/>
          <p:cNvSpPr txBox="1">
            <a:spLocks/>
          </p:cNvSpPr>
          <p:nvPr userDrawn="1"/>
        </p:nvSpPr>
        <p:spPr>
          <a:xfrm>
            <a:off x="609600" y="1844675"/>
            <a:ext cx="10972800" cy="4281488"/>
          </a:xfrm>
          <a:prstGeom prst="rect">
            <a:avLst/>
          </a:prstGeom>
        </p:spPr>
        <p:txBody>
          <a:bodyPr/>
          <a:lst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FFFFFF"/>
                </a:solidFill>
                <a:latin typeface="+mn-lt"/>
                <a:ea typeface="Arial" charset="0"/>
                <a:cs typeface="+mn-cs"/>
              </a:defRPr>
            </a:lvl2pPr>
            <a:lvl3pPr marL="1143000" indent="-228600" algn="l" rtl="0" eaLnBrk="0" fontAlgn="base" hangingPunct="0">
              <a:spcBef>
                <a:spcPct val="20000"/>
              </a:spcBef>
              <a:spcAft>
                <a:spcPct val="0"/>
              </a:spcAft>
              <a:buChar char="•"/>
              <a:defRPr sz="2400">
                <a:solidFill>
                  <a:srgbClr val="FFFFFF"/>
                </a:solidFill>
                <a:latin typeface="+mn-lt"/>
                <a:ea typeface="Arial" charset="0"/>
                <a:cs typeface="+mn-cs"/>
              </a:defRPr>
            </a:lvl3pPr>
            <a:lvl4pPr marL="1600200" indent="-228600" algn="l" rtl="0" eaLnBrk="0" fontAlgn="base" hangingPunct="0">
              <a:spcBef>
                <a:spcPct val="20000"/>
              </a:spcBef>
              <a:spcAft>
                <a:spcPct val="0"/>
              </a:spcAft>
              <a:buChar char="–"/>
              <a:defRPr sz="2000">
                <a:solidFill>
                  <a:srgbClr val="FFFFFF"/>
                </a:solidFill>
                <a:latin typeface="+mn-lt"/>
                <a:ea typeface="Arial" charset="0"/>
                <a:cs typeface="+mn-cs"/>
              </a:defRPr>
            </a:lvl4pPr>
            <a:lvl5pPr marL="2057400" indent="-228600" algn="l" rtl="0" eaLnBrk="0" fontAlgn="base" hangingPunct="0">
              <a:spcBef>
                <a:spcPct val="20000"/>
              </a:spcBef>
              <a:spcAft>
                <a:spcPct val="0"/>
              </a:spcAft>
              <a:buChar char="»"/>
              <a:defRPr sz="2000">
                <a:solidFill>
                  <a:srgbClr val="FFFFFF"/>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defRPr/>
            </a:pPr>
            <a:r>
              <a:rPr lang="en-US" sz="3200"/>
              <a:t>Click to edit Master text styles</a:t>
            </a:r>
          </a:p>
          <a:p>
            <a:pPr lvl="1">
              <a:defRPr/>
            </a:pPr>
            <a:r>
              <a:rPr lang="en-US" sz="2800"/>
              <a:t>Second level</a:t>
            </a:r>
          </a:p>
          <a:p>
            <a:pPr lvl="2">
              <a:defRPr/>
            </a:pPr>
            <a:r>
              <a:rPr lang="en-US" sz="2400"/>
              <a:t>Third level</a:t>
            </a:r>
          </a:p>
          <a:p>
            <a:pPr lvl="3">
              <a:defRPr/>
            </a:pPr>
            <a:r>
              <a:rPr lang="en-US" sz="2000"/>
              <a:t>Fourth level</a:t>
            </a:r>
          </a:p>
          <a:p>
            <a:pPr lvl="4">
              <a:defRPr/>
            </a:pPr>
            <a:r>
              <a:rPr lang="en-US" sz="2000"/>
              <a:t>Fifth level</a:t>
            </a:r>
            <a:endParaRPr lang="en-US" sz="2000" dirty="0"/>
          </a:p>
        </p:txBody>
      </p:sp>
      <p:sp>
        <p:nvSpPr>
          <p:cNvPr id="7" name="TextBox 6"/>
          <p:cNvSpPr txBox="1"/>
          <p:nvPr userDrawn="1"/>
        </p:nvSpPr>
        <p:spPr>
          <a:xfrm>
            <a:off x="624418" y="6453188"/>
            <a:ext cx="5183716" cy="25400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CA" sz="1000">
                <a:solidFill>
                  <a:srgbClr val="FFFFFF"/>
                </a:solidFill>
              </a:rPr>
              <a:t>CERIC Copyright © 2011 | All Rights Reserved</a:t>
            </a:r>
            <a:endParaRPr lang="en-US" sz="1000">
              <a:solidFill>
                <a:srgbClr val="FFFFFF"/>
              </a:solidFill>
            </a:endParaRPr>
          </a:p>
        </p:txBody>
      </p:sp>
      <p:sp>
        <p:nvSpPr>
          <p:cNvPr id="8" name="TextBox 7"/>
          <p:cNvSpPr txBox="1"/>
          <p:nvPr userDrawn="1"/>
        </p:nvSpPr>
        <p:spPr>
          <a:xfrm>
            <a:off x="6671734" y="6453189"/>
            <a:ext cx="5185833" cy="3079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928BE772-2A46-B446-9DCA-2ABA6C62E3AC}" type="slidenum">
              <a:rPr lang="en-CA" sz="1400" smtClean="0">
                <a:solidFill>
                  <a:srgbClr val="FFFFFF"/>
                </a:solidFill>
              </a:rPr>
              <a:pPr algn="r" eaLnBrk="1" hangingPunct="1">
                <a:defRPr/>
              </a:pPr>
              <a:t>‹#›</a:t>
            </a:fld>
            <a:endParaRPr lang="en-US" sz="1000">
              <a:solidFill>
                <a:srgbClr val="FFFFFF"/>
              </a:solidFill>
            </a:endParaRPr>
          </a:p>
        </p:txBody>
      </p:sp>
      <p:sp>
        <p:nvSpPr>
          <p:cNvPr id="9" name="Title 1"/>
          <p:cNvSpPr txBox="1">
            <a:spLocks/>
          </p:cNvSpPr>
          <p:nvPr userDrawn="1"/>
        </p:nvSpPr>
        <p:spPr>
          <a:xfrm>
            <a:off x="914400" y="2143126"/>
            <a:ext cx="10363200" cy="1470025"/>
          </a:xfrm>
          <a:prstGeom prst="rect">
            <a:avLst/>
          </a:prstGeom>
        </p:spPr>
        <p:txBody>
          <a:bodyPr/>
          <a:lst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spcBef>
                <a:spcPct val="0"/>
              </a:spcBef>
              <a:spcAft>
                <a:spcPct val="0"/>
              </a:spcAft>
              <a:defRPr sz="4400">
                <a:solidFill>
                  <a:schemeClr val="tx2"/>
                </a:solidFill>
                <a:latin typeface="Times New Roman" pitchFamily="18" charset="0"/>
                <a:cs typeface="Arial" charset="0"/>
              </a:defRPr>
            </a:lvl6pPr>
            <a:lvl7pPr marL="914400" algn="l" rtl="0" fontAlgn="base">
              <a:spcBef>
                <a:spcPct val="0"/>
              </a:spcBef>
              <a:spcAft>
                <a:spcPct val="0"/>
              </a:spcAft>
              <a:defRPr sz="4400">
                <a:solidFill>
                  <a:schemeClr val="tx2"/>
                </a:solidFill>
                <a:latin typeface="Times New Roman" pitchFamily="18" charset="0"/>
                <a:cs typeface="Arial" charset="0"/>
              </a:defRPr>
            </a:lvl7pPr>
            <a:lvl8pPr marL="1371600" algn="l" rtl="0" fontAlgn="base">
              <a:spcBef>
                <a:spcPct val="0"/>
              </a:spcBef>
              <a:spcAft>
                <a:spcPct val="0"/>
              </a:spcAft>
              <a:defRPr sz="4400">
                <a:solidFill>
                  <a:schemeClr val="tx2"/>
                </a:solidFill>
                <a:latin typeface="Times New Roman" pitchFamily="18" charset="0"/>
                <a:cs typeface="Arial" charset="0"/>
              </a:defRPr>
            </a:lvl8pPr>
            <a:lvl9pPr marL="1828800" algn="l" rtl="0" fontAlgn="base">
              <a:spcBef>
                <a:spcPct val="0"/>
              </a:spcBef>
              <a:spcAft>
                <a:spcPct val="0"/>
              </a:spcAft>
              <a:defRPr sz="4400">
                <a:solidFill>
                  <a:schemeClr val="tx2"/>
                </a:solidFill>
                <a:latin typeface="Times New Roman" pitchFamily="18" charset="0"/>
                <a:cs typeface="Arial" charset="0"/>
              </a:defRPr>
            </a:lvl9pPr>
          </a:lstStyle>
          <a:p>
            <a:pPr>
              <a:defRPr/>
            </a:pPr>
            <a:r>
              <a:rPr lang="en-US" sz="4400"/>
              <a:t>Click to edit Master title style</a:t>
            </a:r>
          </a:p>
        </p:txBody>
      </p:sp>
      <p:sp>
        <p:nvSpPr>
          <p:cNvPr id="10" name="Subtitle 2"/>
          <p:cNvSpPr txBox="1">
            <a:spLocks/>
          </p:cNvSpPr>
          <p:nvPr userDrawn="1"/>
        </p:nvSpPr>
        <p:spPr>
          <a:xfrm>
            <a:off x="1828800" y="3898900"/>
            <a:ext cx="8534400" cy="1752600"/>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ＭＳ Ｐゴシック" charset="0"/>
                <a:cs typeface="+mn-cs"/>
              </a:defRPr>
            </a:lvl1pPr>
            <a:lvl2pPr marL="457200" indent="0" algn="ctr" rtl="0" eaLnBrk="0" fontAlgn="base" hangingPunct="0">
              <a:spcBef>
                <a:spcPct val="20000"/>
              </a:spcBef>
              <a:spcAft>
                <a:spcPct val="0"/>
              </a:spcAft>
              <a:buNone/>
              <a:defRPr sz="2800">
                <a:solidFill>
                  <a:schemeClr val="tx1"/>
                </a:solidFill>
                <a:latin typeface="+mn-lt"/>
                <a:ea typeface="Arial" charset="0"/>
                <a:cs typeface="+mn-cs"/>
              </a:defRPr>
            </a:lvl2pPr>
            <a:lvl3pPr marL="914400" indent="0" algn="ctr" rtl="0" eaLnBrk="0" fontAlgn="base" hangingPunct="0">
              <a:spcBef>
                <a:spcPct val="20000"/>
              </a:spcBef>
              <a:spcAft>
                <a:spcPct val="0"/>
              </a:spcAft>
              <a:buNone/>
              <a:defRPr sz="2400">
                <a:solidFill>
                  <a:schemeClr val="tx1"/>
                </a:solidFill>
                <a:latin typeface="+mn-lt"/>
                <a:ea typeface="Arial" charset="0"/>
                <a:cs typeface="+mn-cs"/>
              </a:defRPr>
            </a:lvl3pPr>
            <a:lvl4pPr marL="1371600" indent="0" algn="ctr" rtl="0" eaLnBrk="0" fontAlgn="base" hangingPunct="0">
              <a:spcBef>
                <a:spcPct val="20000"/>
              </a:spcBef>
              <a:spcAft>
                <a:spcPct val="0"/>
              </a:spcAft>
              <a:buNone/>
              <a:defRPr sz="2000">
                <a:solidFill>
                  <a:schemeClr val="tx1"/>
                </a:solidFill>
                <a:latin typeface="+mn-lt"/>
                <a:ea typeface="Arial" charset="0"/>
                <a:cs typeface="+mn-cs"/>
              </a:defRPr>
            </a:lvl4pPr>
            <a:lvl5pPr marL="1828800" indent="0" algn="ctr" rtl="0" eaLnBrk="0" fontAlgn="base" hangingPunct="0">
              <a:spcBef>
                <a:spcPct val="20000"/>
              </a:spcBef>
              <a:spcAft>
                <a:spcPct val="0"/>
              </a:spcAft>
              <a:buNone/>
              <a:defRPr sz="2000">
                <a:solidFill>
                  <a:schemeClr val="tx1"/>
                </a:solidFill>
                <a:latin typeface="+mn-lt"/>
                <a:ea typeface="Arial" charset="0"/>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defRPr/>
            </a:pPr>
            <a:r>
              <a:rPr lang="en-US" sz="3200"/>
              <a:t>Click to edit Master subtitle style</a:t>
            </a:r>
          </a:p>
        </p:txBody>
      </p:sp>
      <p:pic>
        <p:nvPicPr>
          <p:cNvPr id="11" name="Picture 15" descr="74362287.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1216026"/>
            <a:ext cx="12211051"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topheade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288"/>
            <a:ext cx="12208933" cy="1289050"/>
          </a:xfrm>
          <a:prstGeom prst="rect">
            <a:avLst/>
          </a:prstGeom>
          <a:noFill/>
          <a:ln>
            <a:noFill/>
          </a:ln>
          <a:effectLst>
            <a:outerShdw blurRad="50800" dist="38100" dir="5400000" algn="t"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userDrawn="1"/>
        </p:nvSpPr>
        <p:spPr>
          <a:xfrm>
            <a:off x="624418" y="6465888"/>
            <a:ext cx="5183716" cy="25400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CA" sz="1000" dirty="0">
                <a:solidFill>
                  <a:srgbClr val="FFFFFF"/>
                </a:solidFill>
              </a:rPr>
              <a:t>CERIC Copyright © 2015| All Rights Reserved</a:t>
            </a:r>
            <a:endParaRPr lang="en-US" sz="1000" dirty="0">
              <a:solidFill>
                <a:srgbClr val="FFFFFF"/>
              </a:solidFill>
            </a:endParaRPr>
          </a:p>
        </p:txBody>
      </p:sp>
      <p:sp>
        <p:nvSpPr>
          <p:cNvPr id="14" name="TextBox 13"/>
          <p:cNvSpPr txBox="1"/>
          <p:nvPr userDrawn="1"/>
        </p:nvSpPr>
        <p:spPr>
          <a:xfrm>
            <a:off x="6671734" y="6465889"/>
            <a:ext cx="5185833" cy="3079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B818A81B-98F1-4147-92AD-18AC511E95E8}" type="slidenum">
              <a:rPr lang="en-CA" sz="1400" smtClean="0">
                <a:solidFill>
                  <a:srgbClr val="FFFFFF"/>
                </a:solidFill>
              </a:rPr>
              <a:pPr algn="r" eaLnBrk="1" hangingPunct="1">
                <a:defRPr/>
              </a:pPr>
              <a:t>‹#›</a:t>
            </a:fld>
            <a:endParaRPr lang="en-US" sz="1000">
              <a:solidFill>
                <a:srgbClr val="FFFFFF"/>
              </a:solidFill>
            </a:endParaRPr>
          </a:p>
        </p:txBody>
      </p:sp>
      <p:sp>
        <p:nvSpPr>
          <p:cNvPr id="2" name="Title 1"/>
          <p:cNvSpPr>
            <a:spLocks noGrp="1"/>
          </p:cNvSpPr>
          <p:nvPr>
            <p:ph type="title"/>
          </p:nvPr>
        </p:nvSpPr>
        <p:spPr>
          <a:xfrm>
            <a:off x="609600" y="274638"/>
            <a:ext cx="10972800" cy="1143000"/>
          </a:xfrm>
        </p:spPr>
        <p:txBody>
          <a:bodyPr/>
          <a:lstStyle/>
          <a:p>
            <a:r>
              <a:rPr lang="en-CA" dirty="0"/>
              <a:t>Click to edit Master title style</a:t>
            </a:r>
            <a:endParaRPr lang="en-US" dirty="0"/>
          </a:p>
        </p:txBody>
      </p:sp>
      <p:sp>
        <p:nvSpPr>
          <p:cNvPr id="3" name="Content Placeholder 2"/>
          <p:cNvSpPr>
            <a:spLocks noGrp="1"/>
          </p:cNvSpPr>
          <p:nvPr>
            <p:ph idx="1"/>
          </p:nvPr>
        </p:nvSpPr>
        <p:spPr>
          <a:xfrm>
            <a:off x="609600" y="1600201"/>
            <a:ext cx="10972800" cy="4525963"/>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6" name="Content Placeholder 15"/>
          <p:cNvSpPr>
            <a:spLocks noGrp="1"/>
          </p:cNvSpPr>
          <p:nvPr>
            <p:ph sz="quarter" idx="10"/>
          </p:nvPr>
        </p:nvSpPr>
        <p:spPr>
          <a:xfrm>
            <a:off x="2641600" y="6629400"/>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2810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957306"/>
            <a:ext cx="10972800" cy="1252728"/>
          </a:xfrm>
        </p:spPr>
        <p:txBody>
          <a:bodyPr/>
          <a:lstStyle/>
          <a:p>
            <a:r>
              <a:rPr kumimoji="0" lang="en-CA" dirty="0"/>
              <a:t>Click to edit Master title style</a:t>
            </a:r>
            <a:endParaRPr kumimoji="0" lang="en-US" dirty="0"/>
          </a:p>
        </p:txBody>
      </p:sp>
      <p:sp>
        <p:nvSpPr>
          <p:cNvPr id="3" name="Content Placeholder 2"/>
          <p:cNvSpPr>
            <a:spLocks noGrp="1"/>
          </p:cNvSpPr>
          <p:nvPr>
            <p:ph idx="1"/>
          </p:nvPr>
        </p:nvSpPr>
        <p:spPr/>
        <p:txBody>
          <a:bodyPr/>
          <a:lstStyle>
            <a:lvl2pPr marL="731520" indent="-274320">
              <a:buClr>
                <a:srgbClr val="137C9F"/>
              </a:buClr>
              <a:buFont typeface="Wingdings" charset="2"/>
              <a:buChar char=""/>
              <a:defRPr/>
            </a:lvl2pPr>
            <a:lvl3pPr>
              <a:buClr>
                <a:srgbClr val="EA4C20"/>
              </a:buClr>
              <a:defRPr/>
            </a:lvl3pPr>
            <a:lvl4pPr>
              <a:buClr>
                <a:srgbClr val="7A9625"/>
              </a:buClr>
              <a:defRPr/>
            </a:lvl4pPr>
            <a:lvl5pPr>
              <a:buClr>
                <a:srgbClr val="7C1779"/>
              </a:buClr>
              <a:defRPr/>
            </a:lvl5pPr>
            <a:extLst/>
          </a:lstStyle>
          <a:p>
            <a:pPr lvl="0" eaLnBrk="1" latinLnBrk="0" hangingPunct="1"/>
            <a:r>
              <a:rPr lang="en-CA" dirty="0"/>
              <a:t>Click to edit Master text styles</a:t>
            </a:r>
          </a:p>
          <a:p>
            <a:pPr lvl="1" eaLnBrk="1" latinLnBrk="0" hangingPunct="1"/>
            <a:r>
              <a:rPr lang="en-CA" dirty="0"/>
              <a:t>Second level</a:t>
            </a:r>
          </a:p>
          <a:p>
            <a:pPr lvl="2" eaLnBrk="1" latinLnBrk="0" hangingPunct="1"/>
            <a:r>
              <a:rPr lang="en-CA" dirty="0"/>
              <a:t>Third level</a:t>
            </a:r>
          </a:p>
          <a:p>
            <a:pPr lvl="3" eaLnBrk="1" latinLnBrk="0" hangingPunct="1"/>
            <a:r>
              <a:rPr lang="en-CA" dirty="0"/>
              <a:t>Fourth level</a:t>
            </a:r>
          </a:p>
          <a:p>
            <a:pPr lvl="4" eaLnBrk="1" latinLnBrk="0" hangingPunct="1"/>
            <a:r>
              <a:rPr lang="en-CA" dirty="0"/>
              <a:t>Fifth level</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pic>
        <p:nvPicPr>
          <p:cNvPr id="4" name="Picture 2" descr="topheade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588"/>
            <a:ext cx="12208933"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userDrawn="1"/>
        </p:nvSpPr>
        <p:spPr bwMode="auto">
          <a:xfrm>
            <a:off x="239184" y="11588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r>
              <a:rPr lang="en-US" sz="4400">
                <a:solidFill>
                  <a:srgbClr val="FFFFFF"/>
                </a:solidFill>
                <a:effectLst>
                  <a:outerShdw blurRad="38100" dist="38100" dir="2700000" algn="tl">
                    <a:srgbClr val="DDDDDD"/>
                  </a:outerShdw>
                </a:effectLst>
                <a:latin typeface="Times New Roman" charset="0"/>
              </a:rPr>
              <a:t>Click to edit Master title style</a:t>
            </a:r>
          </a:p>
        </p:txBody>
      </p:sp>
      <p:sp>
        <p:nvSpPr>
          <p:cNvPr id="6" name="Content Placeholder 2"/>
          <p:cNvSpPr txBox="1">
            <a:spLocks/>
          </p:cNvSpPr>
          <p:nvPr userDrawn="1"/>
        </p:nvSpPr>
        <p:spPr>
          <a:xfrm>
            <a:off x="609600" y="1844675"/>
            <a:ext cx="10972800" cy="4281488"/>
          </a:xfrm>
          <a:prstGeom prst="rect">
            <a:avLst/>
          </a:prstGeom>
        </p:spPr>
        <p:txBody>
          <a:bodyPr/>
          <a:lst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FFFFFF"/>
                </a:solidFill>
                <a:latin typeface="+mn-lt"/>
                <a:ea typeface="Arial" charset="0"/>
                <a:cs typeface="+mn-cs"/>
              </a:defRPr>
            </a:lvl2pPr>
            <a:lvl3pPr marL="1143000" indent="-228600" algn="l" rtl="0" eaLnBrk="0" fontAlgn="base" hangingPunct="0">
              <a:spcBef>
                <a:spcPct val="20000"/>
              </a:spcBef>
              <a:spcAft>
                <a:spcPct val="0"/>
              </a:spcAft>
              <a:buChar char="•"/>
              <a:defRPr sz="2400">
                <a:solidFill>
                  <a:srgbClr val="FFFFFF"/>
                </a:solidFill>
                <a:latin typeface="+mn-lt"/>
                <a:ea typeface="Arial" charset="0"/>
                <a:cs typeface="+mn-cs"/>
              </a:defRPr>
            </a:lvl3pPr>
            <a:lvl4pPr marL="1600200" indent="-228600" algn="l" rtl="0" eaLnBrk="0" fontAlgn="base" hangingPunct="0">
              <a:spcBef>
                <a:spcPct val="20000"/>
              </a:spcBef>
              <a:spcAft>
                <a:spcPct val="0"/>
              </a:spcAft>
              <a:buChar char="–"/>
              <a:defRPr sz="2000">
                <a:solidFill>
                  <a:srgbClr val="FFFFFF"/>
                </a:solidFill>
                <a:latin typeface="+mn-lt"/>
                <a:ea typeface="Arial" charset="0"/>
                <a:cs typeface="+mn-cs"/>
              </a:defRPr>
            </a:lvl4pPr>
            <a:lvl5pPr marL="2057400" indent="-228600" algn="l" rtl="0" eaLnBrk="0" fontAlgn="base" hangingPunct="0">
              <a:spcBef>
                <a:spcPct val="20000"/>
              </a:spcBef>
              <a:spcAft>
                <a:spcPct val="0"/>
              </a:spcAft>
              <a:buChar char="»"/>
              <a:defRPr sz="2000">
                <a:solidFill>
                  <a:srgbClr val="FFFFFF"/>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defRPr/>
            </a:pPr>
            <a:r>
              <a:rPr lang="en-US" sz="3200"/>
              <a:t>Click to edit Master text styles</a:t>
            </a:r>
          </a:p>
          <a:p>
            <a:pPr lvl="1">
              <a:defRPr/>
            </a:pPr>
            <a:r>
              <a:rPr lang="en-US" sz="2800"/>
              <a:t>Second level</a:t>
            </a:r>
          </a:p>
          <a:p>
            <a:pPr lvl="2">
              <a:defRPr/>
            </a:pPr>
            <a:r>
              <a:rPr lang="en-US" sz="2400"/>
              <a:t>Third level</a:t>
            </a:r>
          </a:p>
          <a:p>
            <a:pPr lvl="3">
              <a:defRPr/>
            </a:pPr>
            <a:r>
              <a:rPr lang="en-US" sz="2000"/>
              <a:t>Fourth level</a:t>
            </a:r>
          </a:p>
          <a:p>
            <a:pPr lvl="4">
              <a:defRPr/>
            </a:pPr>
            <a:r>
              <a:rPr lang="en-US" sz="2000"/>
              <a:t>Fifth level</a:t>
            </a:r>
            <a:endParaRPr lang="en-US" sz="2000" dirty="0"/>
          </a:p>
        </p:txBody>
      </p:sp>
      <p:sp>
        <p:nvSpPr>
          <p:cNvPr id="7" name="TextBox 6"/>
          <p:cNvSpPr txBox="1"/>
          <p:nvPr userDrawn="1"/>
        </p:nvSpPr>
        <p:spPr>
          <a:xfrm>
            <a:off x="624418" y="6453188"/>
            <a:ext cx="5183716" cy="25400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CA" sz="1000">
                <a:solidFill>
                  <a:srgbClr val="FFFFFF"/>
                </a:solidFill>
              </a:rPr>
              <a:t>CERIC Copyright © 2011 | All Rights Reserved</a:t>
            </a:r>
            <a:endParaRPr lang="en-US" sz="1000">
              <a:solidFill>
                <a:srgbClr val="FFFFFF"/>
              </a:solidFill>
            </a:endParaRPr>
          </a:p>
        </p:txBody>
      </p:sp>
      <p:sp>
        <p:nvSpPr>
          <p:cNvPr id="8" name="TextBox 7"/>
          <p:cNvSpPr txBox="1"/>
          <p:nvPr userDrawn="1"/>
        </p:nvSpPr>
        <p:spPr>
          <a:xfrm>
            <a:off x="6671734" y="6453189"/>
            <a:ext cx="5185833" cy="3079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928BE772-2A46-B446-9DCA-2ABA6C62E3AC}" type="slidenum">
              <a:rPr lang="en-CA" sz="1400" smtClean="0">
                <a:solidFill>
                  <a:srgbClr val="FFFFFF"/>
                </a:solidFill>
              </a:rPr>
              <a:pPr algn="r" eaLnBrk="1" hangingPunct="1">
                <a:defRPr/>
              </a:pPr>
              <a:t>‹#›</a:t>
            </a:fld>
            <a:endParaRPr lang="en-US" sz="1000">
              <a:solidFill>
                <a:srgbClr val="FFFFFF"/>
              </a:solidFill>
            </a:endParaRPr>
          </a:p>
        </p:txBody>
      </p:sp>
      <p:sp>
        <p:nvSpPr>
          <p:cNvPr id="9" name="Title 1"/>
          <p:cNvSpPr txBox="1">
            <a:spLocks/>
          </p:cNvSpPr>
          <p:nvPr userDrawn="1"/>
        </p:nvSpPr>
        <p:spPr>
          <a:xfrm>
            <a:off x="914400" y="2143126"/>
            <a:ext cx="10363200" cy="1470025"/>
          </a:xfrm>
          <a:prstGeom prst="rect">
            <a:avLst/>
          </a:prstGeom>
        </p:spPr>
        <p:txBody>
          <a:bodyPr/>
          <a:lst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spcBef>
                <a:spcPct val="0"/>
              </a:spcBef>
              <a:spcAft>
                <a:spcPct val="0"/>
              </a:spcAft>
              <a:defRPr sz="4400">
                <a:solidFill>
                  <a:schemeClr val="tx2"/>
                </a:solidFill>
                <a:latin typeface="Times New Roman" pitchFamily="18" charset="0"/>
                <a:cs typeface="Arial" charset="0"/>
              </a:defRPr>
            </a:lvl6pPr>
            <a:lvl7pPr marL="914400" algn="l" rtl="0" fontAlgn="base">
              <a:spcBef>
                <a:spcPct val="0"/>
              </a:spcBef>
              <a:spcAft>
                <a:spcPct val="0"/>
              </a:spcAft>
              <a:defRPr sz="4400">
                <a:solidFill>
                  <a:schemeClr val="tx2"/>
                </a:solidFill>
                <a:latin typeface="Times New Roman" pitchFamily="18" charset="0"/>
                <a:cs typeface="Arial" charset="0"/>
              </a:defRPr>
            </a:lvl7pPr>
            <a:lvl8pPr marL="1371600" algn="l" rtl="0" fontAlgn="base">
              <a:spcBef>
                <a:spcPct val="0"/>
              </a:spcBef>
              <a:spcAft>
                <a:spcPct val="0"/>
              </a:spcAft>
              <a:defRPr sz="4400">
                <a:solidFill>
                  <a:schemeClr val="tx2"/>
                </a:solidFill>
                <a:latin typeface="Times New Roman" pitchFamily="18" charset="0"/>
                <a:cs typeface="Arial" charset="0"/>
              </a:defRPr>
            </a:lvl8pPr>
            <a:lvl9pPr marL="1828800" algn="l" rtl="0" fontAlgn="base">
              <a:spcBef>
                <a:spcPct val="0"/>
              </a:spcBef>
              <a:spcAft>
                <a:spcPct val="0"/>
              </a:spcAft>
              <a:defRPr sz="4400">
                <a:solidFill>
                  <a:schemeClr val="tx2"/>
                </a:solidFill>
                <a:latin typeface="Times New Roman" pitchFamily="18" charset="0"/>
                <a:cs typeface="Arial" charset="0"/>
              </a:defRPr>
            </a:lvl9pPr>
          </a:lstStyle>
          <a:p>
            <a:pPr>
              <a:defRPr/>
            </a:pPr>
            <a:r>
              <a:rPr lang="en-US" sz="4400"/>
              <a:t>Click to edit Master title style</a:t>
            </a:r>
          </a:p>
        </p:txBody>
      </p:sp>
      <p:sp>
        <p:nvSpPr>
          <p:cNvPr id="10" name="Subtitle 2"/>
          <p:cNvSpPr txBox="1">
            <a:spLocks/>
          </p:cNvSpPr>
          <p:nvPr userDrawn="1"/>
        </p:nvSpPr>
        <p:spPr>
          <a:xfrm>
            <a:off x="1828800" y="3898900"/>
            <a:ext cx="8534400" cy="1752600"/>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ＭＳ Ｐゴシック" charset="0"/>
                <a:cs typeface="+mn-cs"/>
              </a:defRPr>
            </a:lvl1pPr>
            <a:lvl2pPr marL="457200" indent="0" algn="ctr" rtl="0" eaLnBrk="0" fontAlgn="base" hangingPunct="0">
              <a:spcBef>
                <a:spcPct val="20000"/>
              </a:spcBef>
              <a:spcAft>
                <a:spcPct val="0"/>
              </a:spcAft>
              <a:buNone/>
              <a:defRPr sz="2800">
                <a:solidFill>
                  <a:schemeClr val="tx1"/>
                </a:solidFill>
                <a:latin typeface="+mn-lt"/>
                <a:ea typeface="Arial" charset="0"/>
                <a:cs typeface="+mn-cs"/>
              </a:defRPr>
            </a:lvl2pPr>
            <a:lvl3pPr marL="914400" indent="0" algn="ctr" rtl="0" eaLnBrk="0" fontAlgn="base" hangingPunct="0">
              <a:spcBef>
                <a:spcPct val="20000"/>
              </a:spcBef>
              <a:spcAft>
                <a:spcPct val="0"/>
              </a:spcAft>
              <a:buNone/>
              <a:defRPr sz="2400">
                <a:solidFill>
                  <a:schemeClr val="tx1"/>
                </a:solidFill>
                <a:latin typeface="+mn-lt"/>
                <a:ea typeface="Arial" charset="0"/>
                <a:cs typeface="+mn-cs"/>
              </a:defRPr>
            </a:lvl3pPr>
            <a:lvl4pPr marL="1371600" indent="0" algn="ctr" rtl="0" eaLnBrk="0" fontAlgn="base" hangingPunct="0">
              <a:spcBef>
                <a:spcPct val="20000"/>
              </a:spcBef>
              <a:spcAft>
                <a:spcPct val="0"/>
              </a:spcAft>
              <a:buNone/>
              <a:defRPr sz="2000">
                <a:solidFill>
                  <a:schemeClr val="tx1"/>
                </a:solidFill>
                <a:latin typeface="+mn-lt"/>
                <a:ea typeface="Arial" charset="0"/>
                <a:cs typeface="+mn-cs"/>
              </a:defRPr>
            </a:lvl4pPr>
            <a:lvl5pPr marL="1828800" indent="0" algn="ctr" rtl="0" eaLnBrk="0" fontAlgn="base" hangingPunct="0">
              <a:spcBef>
                <a:spcPct val="20000"/>
              </a:spcBef>
              <a:spcAft>
                <a:spcPct val="0"/>
              </a:spcAft>
              <a:buNone/>
              <a:defRPr sz="2000">
                <a:solidFill>
                  <a:schemeClr val="tx1"/>
                </a:solidFill>
                <a:latin typeface="+mn-lt"/>
                <a:ea typeface="Arial" charset="0"/>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defRPr/>
            </a:pPr>
            <a:r>
              <a:rPr lang="en-US" sz="3200"/>
              <a:t>Click to edit Master subtitle style</a:t>
            </a:r>
          </a:p>
        </p:txBody>
      </p:sp>
      <p:pic>
        <p:nvPicPr>
          <p:cNvPr id="11" name="Picture 15" descr="74362287.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1216026"/>
            <a:ext cx="12211051"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topheade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288"/>
            <a:ext cx="12208933" cy="1289050"/>
          </a:xfrm>
          <a:prstGeom prst="rect">
            <a:avLst/>
          </a:prstGeom>
          <a:noFill/>
          <a:ln>
            <a:noFill/>
          </a:ln>
          <a:effectLst>
            <a:outerShdw blurRad="50800" dist="38100" dir="5400000" algn="t"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userDrawn="1"/>
        </p:nvSpPr>
        <p:spPr>
          <a:xfrm>
            <a:off x="624418" y="6465888"/>
            <a:ext cx="5183716" cy="25400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CA" sz="1000" dirty="0">
                <a:solidFill>
                  <a:srgbClr val="FFFFFF"/>
                </a:solidFill>
              </a:rPr>
              <a:t>CERIC Copyright © 2015| All Rights Reserved</a:t>
            </a:r>
            <a:endParaRPr lang="en-US" sz="1000" dirty="0">
              <a:solidFill>
                <a:srgbClr val="FFFFFF"/>
              </a:solidFill>
            </a:endParaRPr>
          </a:p>
        </p:txBody>
      </p:sp>
      <p:sp>
        <p:nvSpPr>
          <p:cNvPr id="14" name="TextBox 13"/>
          <p:cNvSpPr txBox="1"/>
          <p:nvPr userDrawn="1"/>
        </p:nvSpPr>
        <p:spPr>
          <a:xfrm>
            <a:off x="6671734" y="6465889"/>
            <a:ext cx="5185833" cy="3079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B818A81B-98F1-4147-92AD-18AC511E95E8}" type="slidenum">
              <a:rPr lang="en-CA" sz="1400" smtClean="0">
                <a:solidFill>
                  <a:srgbClr val="FFFFFF"/>
                </a:solidFill>
              </a:rPr>
              <a:pPr algn="r" eaLnBrk="1" hangingPunct="1">
                <a:defRPr/>
              </a:pPr>
              <a:t>‹#›</a:t>
            </a:fld>
            <a:endParaRPr lang="en-US" sz="1000">
              <a:solidFill>
                <a:srgbClr val="FFFFFF"/>
              </a:solidFill>
            </a:endParaRPr>
          </a:p>
        </p:txBody>
      </p:sp>
      <p:sp>
        <p:nvSpPr>
          <p:cNvPr id="2" name="Title 1"/>
          <p:cNvSpPr>
            <a:spLocks noGrp="1"/>
          </p:cNvSpPr>
          <p:nvPr>
            <p:ph type="title"/>
          </p:nvPr>
        </p:nvSpPr>
        <p:spPr>
          <a:xfrm>
            <a:off x="609600" y="274638"/>
            <a:ext cx="10972800" cy="1143000"/>
          </a:xfrm>
        </p:spPr>
        <p:txBody>
          <a:bodyPr/>
          <a:lstStyle/>
          <a:p>
            <a:r>
              <a:rPr lang="en-CA" dirty="0"/>
              <a:t>Click to edit Master title style</a:t>
            </a:r>
            <a:endParaRPr lang="en-US" dirty="0"/>
          </a:p>
        </p:txBody>
      </p:sp>
      <p:sp>
        <p:nvSpPr>
          <p:cNvPr id="3" name="Content Placeholder 2"/>
          <p:cNvSpPr>
            <a:spLocks noGrp="1"/>
          </p:cNvSpPr>
          <p:nvPr>
            <p:ph idx="1"/>
          </p:nvPr>
        </p:nvSpPr>
        <p:spPr>
          <a:xfrm>
            <a:off x="609600" y="1600201"/>
            <a:ext cx="10972800" cy="4525963"/>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6" name="Content Placeholder 15"/>
          <p:cNvSpPr>
            <a:spLocks noGrp="1"/>
          </p:cNvSpPr>
          <p:nvPr>
            <p:ph sz="quarter" idx="10"/>
          </p:nvPr>
        </p:nvSpPr>
        <p:spPr>
          <a:xfrm>
            <a:off x="2641600" y="6629400"/>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2810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1_Title and Content">
    <p:spTree>
      <p:nvGrpSpPr>
        <p:cNvPr id="1" name=""/>
        <p:cNvGrpSpPr/>
        <p:nvPr/>
      </p:nvGrpSpPr>
      <p:grpSpPr>
        <a:xfrm>
          <a:off x="0" y="0"/>
          <a:ext cx="0" cy="0"/>
          <a:chOff x="0" y="0"/>
          <a:chExt cx="0" cy="0"/>
        </a:xfrm>
      </p:grpSpPr>
      <p:pic>
        <p:nvPicPr>
          <p:cNvPr id="4" name="Picture 2" descr="topheade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588"/>
            <a:ext cx="12208933"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userDrawn="1"/>
        </p:nvSpPr>
        <p:spPr bwMode="auto">
          <a:xfrm>
            <a:off x="239184" y="11588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r>
              <a:rPr lang="en-US" sz="4400">
                <a:solidFill>
                  <a:srgbClr val="FFFFFF"/>
                </a:solidFill>
                <a:effectLst>
                  <a:outerShdw blurRad="38100" dist="38100" dir="2700000" algn="tl">
                    <a:srgbClr val="DDDDDD"/>
                  </a:outerShdw>
                </a:effectLst>
                <a:latin typeface="Times New Roman" charset="0"/>
              </a:rPr>
              <a:t>Click to edit Master title style</a:t>
            </a:r>
          </a:p>
        </p:txBody>
      </p:sp>
      <p:sp>
        <p:nvSpPr>
          <p:cNvPr id="6" name="Content Placeholder 2"/>
          <p:cNvSpPr txBox="1">
            <a:spLocks/>
          </p:cNvSpPr>
          <p:nvPr userDrawn="1"/>
        </p:nvSpPr>
        <p:spPr>
          <a:xfrm>
            <a:off x="609600" y="1844675"/>
            <a:ext cx="10972800" cy="4281488"/>
          </a:xfrm>
          <a:prstGeom prst="rect">
            <a:avLst/>
          </a:prstGeom>
        </p:spPr>
        <p:txBody>
          <a:bodyPr/>
          <a:lst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FFFFFF"/>
                </a:solidFill>
                <a:latin typeface="+mn-lt"/>
                <a:ea typeface="Arial" charset="0"/>
                <a:cs typeface="+mn-cs"/>
              </a:defRPr>
            </a:lvl2pPr>
            <a:lvl3pPr marL="1143000" indent="-228600" algn="l" rtl="0" eaLnBrk="0" fontAlgn="base" hangingPunct="0">
              <a:spcBef>
                <a:spcPct val="20000"/>
              </a:spcBef>
              <a:spcAft>
                <a:spcPct val="0"/>
              </a:spcAft>
              <a:buChar char="•"/>
              <a:defRPr sz="2400">
                <a:solidFill>
                  <a:srgbClr val="FFFFFF"/>
                </a:solidFill>
                <a:latin typeface="+mn-lt"/>
                <a:ea typeface="Arial" charset="0"/>
                <a:cs typeface="+mn-cs"/>
              </a:defRPr>
            </a:lvl3pPr>
            <a:lvl4pPr marL="1600200" indent="-228600" algn="l" rtl="0" eaLnBrk="0" fontAlgn="base" hangingPunct="0">
              <a:spcBef>
                <a:spcPct val="20000"/>
              </a:spcBef>
              <a:spcAft>
                <a:spcPct val="0"/>
              </a:spcAft>
              <a:buChar char="–"/>
              <a:defRPr sz="2000">
                <a:solidFill>
                  <a:srgbClr val="FFFFFF"/>
                </a:solidFill>
                <a:latin typeface="+mn-lt"/>
                <a:ea typeface="Arial" charset="0"/>
                <a:cs typeface="+mn-cs"/>
              </a:defRPr>
            </a:lvl4pPr>
            <a:lvl5pPr marL="2057400" indent="-228600" algn="l" rtl="0" eaLnBrk="0" fontAlgn="base" hangingPunct="0">
              <a:spcBef>
                <a:spcPct val="20000"/>
              </a:spcBef>
              <a:spcAft>
                <a:spcPct val="0"/>
              </a:spcAft>
              <a:buChar char="»"/>
              <a:defRPr sz="2000">
                <a:solidFill>
                  <a:srgbClr val="FFFFFF"/>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defRPr/>
            </a:pPr>
            <a:r>
              <a:rPr lang="en-US" sz="3200"/>
              <a:t>Click to edit Master text styles</a:t>
            </a:r>
          </a:p>
          <a:p>
            <a:pPr lvl="1">
              <a:defRPr/>
            </a:pPr>
            <a:r>
              <a:rPr lang="en-US" sz="2800"/>
              <a:t>Second level</a:t>
            </a:r>
          </a:p>
          <a:p>
            <a:pPr lvl="2">
              <a:defRPr/>
            </a:pPr>
            <a:r>
              <a:rPr lang="en-US" sz="2400"/>
              <a:t>Third level</a:t>
            </a:r>
          </a:p>
          <a:p>
            <a:pPr lvl="3">
              <a:defRPr/>
            </a:pPr>
            <a:r>
              <a:rPr lang="en-US" sz="2000"/>
              <a:t>Fourth level</a:t>
            </a:r>
          </a:p>
          <a:p>
            <a:pPr lvl="4">
              <a:defRPr/>
            </a:pPr>
            <a:r>
              <a:rPr lang="en-US" sz="2000"/>
              <a:t>Fifth level</a:t>
            </a:r>
            <a:endParaRPr lang="en-US" sz="2000" dirty="0"/>
          </a:p>
        </p:txBody>
      </p:sp>
      <p:sp>
        <p:nvSpPr>
          <p:cNvPr id="7" name="TextBox 6"/>
          <p:cNvSpPr txBox="1"/>
          <p:nvPr userDrawn="1"/>
        </p:nvSpPr>
        <p:spPr>
          <a:xfrm>
            <a:off x="624418" y="6453188"/>
            <a:ext cx="5183716" cy="25400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CA" sz="1000">
                <a:solidFill>
                  <a:srgbClr val="FFFFFF"/>
                </a:solidFill>
              </a:rPr>
              <a:t>CERIC Copyright © 2011 | All Rights Reserved</a:t>
            </a:r>
            <a:endParaRPr lang="en-US" sz="1000">
              <a:solidFill>
                <a:srgbClr val="FFFFFF"/>
              </a:solidFill>
            </a:endParaRPr>
          </a:p>
        </p:txBody>
      </p:sp>
      <p:sp>
        <p:nvSpPr>
          <p:cNvPr id="8" name="TextBox 7"/>
          <p:cNvSpPr txBox="1"/>
          <p:nvPr userDrawn="1"/>
        </p:nvSpPr>
        <p:spPr>
          <a:xfrm>
            <a:off x="6671734" y="6453189"/>
            <a:ext cx="5185833" cy="3079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928BE772-2A46-B446-9DCA-2ABA6C62E3AC}" type="slidenum">
              <a:rPr lang="en-CA" sz="1400" smtClean="0">
                <a:solidFill>
                  <a:srgbClr val="FFFFFF"/>
                </a:solidFill>
              </a:rPr>
              <a:pPr algn="r" eaLnBrk="1" hangingPunct="1">
                <a:defRPr/>
              </a:pPr>
              <a:t>‹#›</a:t>
            </a:fld>
            <a:endParaRPr lang="en-US" sz="1000">
              <a:solidFill>
                <a:srgbClr val="FFFFFF"/>
              </a:solidFill>
            </a:endParaRPr>
          </a:p>
        </p:txBody>
      </p:sp>
      <p:sp>
        <p:nvSpPr>
          <p:cNvPr id="9" name="Title 1"/>
          <p:cNvSpPr txBox="1">
            <a:spLocks/>
          </p:cNvSpPr>
          <p:nvPr userDrawn="1"/>
        </p:nvSpPr>
        <p:spPr>
          <a:xfrm>
            <a:off x="914400" y="2143126"/>
            <a:ext cx="10363200" cy="1470025"/>
          </a:xfrm>
          <a:prstGeom prst="rect">
            <a:avLst/>
          </a:prstGeom>
        </p:spPr>
        <p:txBody>
          <a:bodyPr/>
          <a:lst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spcBef>
                <a:spcPct val="0"/>
              </a:spcBef>
              <a:spcAft>
                <a:spcPct val="0"/>
              </a:spcAft>
              <a:defRPr sz="4400">
                <a:solidFill>
                  <a:schemeClr val="tx2"/>
                </a:solidFill>
                <a:latin typeface="Times New Roman" pitchFamily="18" charset="0"/>
                <a:cs typeface="Arial" charset="0"/>
              </a:defRPr>
            </a:lvl6pPr>
            <a:lvl7pPr marL="914400" algn="l" rtl="0" fontAlgn="base">
              <a:spcBef>
                <a:spcPct val="0"/>
              </a:spcBef>
              <a:spcAft>
                <a:spcPct val="0"/>
              </a:spcAft>
              <a:defRPr sz="4400">
                <a:solidFill>
                  <a:schemeClr val="tx2"/>
                </a:solidFill>
                <a:latin typeface="Times New Roman" pitchFamily="18" charset="0"/>
                <a:cs typeface="Arial" charset="0"/>
              </a:defRPr>
            </a:lvl7pPr>
            <a:lvl8pPr marL="1371600" algn="l" rtl="0" fontAlgn="base">
              <a:spcBef>
                <a:spcPct val="0"/>
              </a:spcBef>
              <a:spcAft>
                <a:spcPct val="0"/>
              </a:spcAft>
              <a:defRPr sz="4400">
                <a:solidFill>
                  <a:schemeClr val="tx2"/>
                </a:solidFill>
                <a:latin typeface="Times New Roman" pitchFamily="18" charset="0"/>
                <a:cs typeface="Arial" charset="0"/>
              </a:defRPr>
            </a:lvl8pPr>
            <a:lvl9pPr marL="1828800" algn="l" rtl="0" fontAlgn="base">
              <a:spcBef>
                <a:spcPct val="0"/>
              </a:spcBef>
              <a:spcAft>
                <a:spcPct val="0"/>
              </a:spcAft>
              <a:defRPr sz="4400">
                <a:solidFill>
                  <a:schemeClr val="tx2"/>
                </a:solidFill>
                <a:latin typeface="Times New Roman" pitchFamily="18" charset="0"/>
                <a:cs typeface="Arial" charset="0"/>
              </a:defRPr>
            </a:lvl9pPr>
          </a:lstStyle>
          <a:p>
            <a:pPr>
              <a:defRPr/>
            </a:pPr>
            <a:r>
              <a:rPr lang="en-US" sz="4400"/>
              <a:t>Click to edit Master title style</a:t>
            </a:r>
          </a:p>
        </p:txBody>
      </p:sp>
      <p:sp>
        <p:nvSpPr>
          <p:cNvPr id="10" name="Subtitle 2"/>
          <p:cNvSpPr txBox="1">
            <a:spLocks/>
          </p:cNvSpPr>
          <p:nvPr userDrawn="1"/>
        </p:nvSpPr>
        <p:spPr>
          <a:xfrm>
            <a:off x="1828800" y="3898900"/>
            <a:ext cx="8534400" cy="1752600"/>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ＭＳ Ｐゴシック" charset="0"/>
                <a:cs typeface="+mn-cs"/>
              </a:defRPr>
            </a:lvl1pPr>
            <a:lvl2pPr marL="457200" indent="0" algn="ctr" rtl="0" eaLnBrk="0" fontAlgn="base" hangingPunct="0">
              <a:spcBef>
                <a:spcPct val="20000"/>
              </a:spcBef>
              <a:spcAft>
                <a:spcPct val="0"/>
              </a:spcAft>
              <a:buNone/>
              <a:defRPr sz="2800">
                <a:solidFill>
                  <a:schemeClr val="tx1"/>
                </a:solidFill>
                <a:latin typeface="+mn-lt"/>
                <a:ea typeface="Arial" charset="0"/>
                <a:cs typeface="+mn-cs"/>
              </a:defRPr>
            </a:lvl2pPr>
            <a:lvl3pPr marL="914400" indent="0" algn="ctr" rtl="0" eaLnBrk="0" fontAlgn="base" hangingPunct="0">
              <a:spcBef>
                <a:spcPct val="20000"/>
              </a:spcBef>
              <a:spcAft>
                <a:spcPct val="0"/>
              </a:spcAft>
              <a:buNone/>
              <a:defRPr sz="2400">
                <a:solidFill>
                  <a:schemeClr val="tx1"/>
                </a:solidFill>
                <a:latin typeface="+mn-lt"/>
                <a:ea typeface="Arial" charset="0"/>
                <a:cs typeface="+mn-cs"/>
              </a:defRPr>
            </a:lvl3pPr>
            <a:lvl4pPr marL="1371600" indent="0" algn="ctr" rtl="0" eaLnBrk="0" fontAlgn="base" hangingPunct="0">
              <a:spcBef>
                <a:spcPct val="20000"/>
              </a:spcBef>
              <a:spcAft>
                <a:spcPct val="0"/>
              </a:spcAft>
              <a:buNone/>
              <a:defRPr sz="2000">
                <a:solidFill>
                  <a:schemeClr val="tx1"/>
                </a:solidFill>
                <a:latin typeface="+mn-lt"/>
                <a:ea typeface="Arial" charset="0"/>
                <a:cs typeface="+mn-cs"/>
              </a:defRPr>
            </a:lvl4pPr>
            <a:lvl5pPr marL="1828800" indent="0" algn="ctr" rtl="0" eaLnBrk="0" fontAlgn="base" hangingPunct="0">
              <a:spcBef>
                <a:spcPct val="20000"/>
              </a:spcBef>
              <a:spcAft>
                <a:spcPct val="0"/>
              </a:spcAft>
              <a:buNone/>
              <a:defRPr sz="2000">
                <a:solidFill>
                  <a:schemeClr val="tx1"/>
                </a:solidFill>
                <a:latin typeface="+mn-lt"/>
                <a:ea typeface="Arial" charset="0"/>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defRPr/>
            </a:pPr>
            <a:r>
              <a:rPr lang="en-US" sz="3200"/>
              <a:t>Click to edit Master subtitle style</a:t>
            </a:r>
          </a:p>
        </p:txBody>
      </p:sp>
      <p:pic>
        <p:nvPicPr>
          <p:cNvPr id="11" name="Picture 15" descr="74362287.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1216026"/>
            <a:ext cx="12211051"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topheade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288"/>
            <a:ext cx="12208933" cy="1289050"/>
          </a:xfrm>
          <a:prstGeom prst="rect">
            <a:avLst/>
          </a:prstGeom>
          <a:noFill/>
          <a:ln>
            <a:noFill/>
          </a:ln>
          <a:effectLst>
            <a:outerShdw blurRad="50800" dist="38100" dir="5400000" algn="t"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userDrawn="1"/>
        </p:nvSpPr>
        <p:spPr>
          <a:xfrm>
            <a:off x="624418" y="6465888"/>
            <a:ext cx="5183716" cy="25400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CA" sz="1000" dirty="0">
                <a:solidFill>
                  <a:srgbClr val="FFFFFF"/>
                </a:solidFill>
              </a:rPr>
              <a:t>CERIC Copyright © 2015| All Rights Reserved</a:t>
            </a:r>
            <a:endParaRPr lang="en-US" sz="1000" dirty="0">
              <a:solidFill>
                <a:srgbClr val="FFFFFF"/>
              </a:solidFill>
            </a:endParaRPr>
          </a:p>
        </p:txBody>
      </p:sp>
      <p:sp>
        <p:nvSpPr>
          <p:cNvPr id="14" name="TextBox 13"/>
          <p:cNvSpPr txBox="1"/>
          <p:nvPr userDrawn="1"/>
        </p:nvSpPr>
        <p:spPr>
          <a:xfrm>
            <a:off x="6671734" y="6465889"/>
            <a:ext cx="5185833" cy="3079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B818A81B-98F1-4147-92AD-18AC511E95E8}" type="slidenum">
              <a:rPr lang="en-CA" sz="1400" smtClean="0">
                <a:solidFill>
                  <a:srgbClr val="FFFFFF"/>
                </a:solidFill>
              </a:rPr>
              <a:pPr algn="r" eaLnBrk="1" hangingPunct="1">
                <a:defRPr/>
              </a:pPr>
              <a:t>‹#›</a:t>
            </a:fld>
            <a:endParaRPr lang="en-US" sz="1000">
              <a:solidFill>
                <a:srgbClr val="FFFFFF"/>
              </a:solidFill>
            </a:endParaRPr>
          </a:p>
        </p:txBody>
      </p:sp>
      <p:sp>
        <p:nvSpPr>
          <p:cNvPr id="2" name="Title 1"/>
          <p:cNvSpPr>
            <a:spLocks noGrp="1"/>
          </p:cNvSpPr>
          <p:nvPr>
            <p:ph type="title"/>
          </p:nvPr>
        </p:nvSpPr>
        <p:spPr>
          <a:xfrm>
            <a:off x="609600" y="274638"/>
            <a:ext cx="10972800" cy="1143000"/>
          </a:xfrm>
        </p:spPr>
        <p:txBody>
          <a:bodyPr/>
          <a:lstStyle/>
          <a:p>
            <a:r>
              <a:rPr lang="en-CA" dirty="0"/>
              <a:t>Click to edit Master title style</a:t>
            </a:r>
            <a:endParaRPr lang="en-US" dirty="0"/>
          </a:p>
        </p:txBody>
      </p:sp>
      <p:sp>
        <p:nvSpPr>
          <p:cNvPr id="3" name="Content Placeholder 2"/>
          <p:cNvSpPr>
            <a:spLocks noGrp="1"/>
          </p:cNvSpPr>
          <p:nvPr>
            <p:ph idx="1"/>
          </p:nvPr>
        </p:nvSpPr>
        <p:spPr>
          <a:xfrm>
            <a:off x="609600" y="1600201"/>
            <a:ext cx="10972800" cy="4525963"/>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6" name="Content Placeholder 15"/>
          <p:cNvSpPr>
            <a:spLocks noGrp="1"/>
          </p:cNvSpPr>
          <p:nvPr>
            <p:ph sz="quarter" idx="10"/>
          </p:nvPr>
        </p:nvSpPr>
        <p:spPr>
          <a:xfrm>
            <a:off x="2641600" y="6629400"/>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2810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2_Title and Content">
    <p:spTree>
      <p:nvGrpSpPr>
        <p:cNvPr id="1" name=""/>
        <p:cNvGrpSpPr/>
        <p:nvPr/>
      </p:nvGrpSpPr>
      <p:grpSpPr>
        <a:xfrm>
          <a:off x="0" y="0"/>
          <a:ext cx="0" cy="0"/>
          <a:chOff x="0" y="0"/>
          <a:chExt cx="0" cy="0"/>
        </a:xfrm>
      </p:grpSpPr>
      <p:pic>
        <p:nvPicPr>
          <p:cNvPr id="4" name="Picture 2" descr="topheade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588"/>
            <a:ext cx="12208933"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userDrawn="1"/>
        </p:nvSpPr>
        <p:spPr bwMode="auto">
          <a:xfrm>
            <a:off x="239184" y="11588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r>
              <a:rPr lang="en-US" sz="4400">
                <a:solidFill>
                  <a:srgbClr val="FFFFFF"/>
                </a:solidFill>
                <a:effectLst>
                  <a:outerShdw blurRad="38100" dist="38100" dir="2700000" algn="tl">
                    <a:srgbClr val="DDDDDD"/>
                  </a:outerShdw>
                </a:effectLst>
                <a:latin typeface="Times New Roman" charset="0"/>
              </a:rPr>
              <a:t>Click to edit Master title style</a:t>
            </a:r>
          </a:p>
        </p:txBody>
      </p:sp>
      <p:sp>
        <p:nvSpPr>
          <p:cNvPr id="6" name="Content Placeholder 2"/>
          <p:cNvSpPr txBox="1">
            <a:spLocks/>
          </p:cNvSpPr>
          <p:nvPr userDrawn="1"/>
        </p:nvSpPr>
        <p:spPr>
          <a:xfrm>
            <a:off x="609600" y="1844675"/>
            <a:ext cx="10972800" cy="4281488"/>
          </a:xfrm>
          <a:prstGeom prst="rect">
            <a:avLst/>
          </a:prstGeom>
        </p:spPr>
        <p:txBody>
          <a:bodyPr/>
          <a:lst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FFFFFF"/>
                </a:solidFill>
                <a:latin typeface="+mn-lt"/>
                <a:ea typeface="Arial" charset="0"/>
                <a:cs typeface="+mn-cs"/>
              </a:defRPr>
            </a:lvl2pPr>
            <a:lvl3pPr marL="1143000" indent="-228600" algn="l" rtl="0" eaLnBrk="0" fontAlgn="base" hangingPunct="0">
              <a:spcBef>
                <a:spcPct val="20000"/>
              </a:spcBef>
              <a:spcAft>
                <a:spcPct val="0"/>
              </a:spcAft>
              <a:buChar char="•"/>
              <a:defRPr sz="2400">
                <a:solidFill>
                  <a:srgbClr val="FFFFFF"/>
                </a:solidFill>
                <a:latin typeface="+mn-lt"/>
                <a:ea typeface="Arial" charset="0"/>
                <a:cs typeface="+mn-cs"/>
              </a:defRPr>
            </a:lvl3pPr>
            <a:lvl4pPr marL="1600200" indent="-228600" algn="l" rtl="0" eaLnBrk="0" fontAlgn="base" hangingPunct="0">
              <a:spcBef>
                <a:spcPct val="20000"/>
              </a:spcBef>
              <a:spcAft>
                <a:spcPct val="0"/>
              </a:spcAft>
              <a:buChar char="–"/>
              <a:defRPr sz="2000">
                <a:solidFill>
                  <a:srgbClr val="FFFFFF"/>
                </a:solidFill>
                <a:latin typeface="+mn-lt"/>
                <a:ea typeface="Arial" charset="0"/>
                <a:cs typeface="+mn-cs"/>
              </a:defRPr>
            </a:lvl4pPr>
            <a:lvl5pPr marL="2057400" indent="-228600" algn="l" rtl="0" eaLnBrk="0" fontAlgn="base" hangingPunct="0">
              <a:spcBef>
                <a:spcPct val="20000"/>
              </a:spcBef>
              <a:spcAft>
                <a:spcPct val="0"/>
              </a:spcAft>
              <a:buChar char="»"/>
              <a:defRPr sz="2000">
                <a:solidFill>
                  <a:srgbClr val="FFFFFF"/>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defRPr/>
            </a:pPr>
            <a:r>
              <a:rPr lang="en-US" sz="3200"/>
              <a:t>Click to edit Master text styles</a:t>
            </a:r>
          </a:p>
          <a:p>
            <a:pPr lvl="1">
              <a:defRPr/>
            </a:pPr>
            <a:r>
              <a:rPr lang="en-US" sz="2800"/>
              <a:t>Second level</a:t>
            </a:r>
          </a:p>
          <a:p>
            <a:pPr lvl="2">
              <a:defRPr/>
            </a:pPr>
            <a:r>
              <a:rPr lang="en-US" sz="2400"/>
              <a:t>Third level</a:t>
            </a:r>
          </a:p>
          <a:p>
            <a:pPr lvl="3">
              <a:defRPr/>
            </a:pPr>
            <a:r>
              <a:rPr lang="en-US" sz="2000"/>
              <a:t>Fourth level</a:t>
            </a:r>
          </a:p>
          <a:p>
            <a:pPr lvl="4">
              <a:defRPr/>
            </a:pPr>
            <a:r>
              <a:rPr lang="en-US" sz="2000"/>
              <a:t>Fifth level</a:t>
            </a:r>
            <a:endParaRPr lang="en-US" sz="2000" dirty="0"/>
          </a:p>
        </p:txBody>
      </p:sp>
      <p:sp>
        <p:nvSpPr>
          <p:cNvPr id="7" name="TextBox 6"/>
          <p:cNvSpPr txBox="1"/>
          <p:nvPr userDrawn="1"/>
        </p:nvSpPr>
        <p:spPr>
          <a:xfrm>
            <a:off x="624418" y="6453188"/>
            <a:ext cx="5183716" cy="25400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CA" sz="1000">
                <a:solidFill>
                  <a:srgbClr val="FFFFFF"/>
                </a:solidFill>
              </a:rPr>
              <a:t>CERIC Copyright © 2011 | All Rights Reserved</a:t>
            </a:r>
            <a:endParaRPr lang="en-US" sz="1000">
              <a:solidFill>
                <a:srgbClr val="FFFFFF"/>
              </a:solidFill>
            </a:endParaRPr>
          </a:p>
        </p:txBody>
      </p:sp>
      <p:sp>
        <p:nvSpPr>
          <p:cNvPr id="8" name="TextBox 7"/>
          <p:cNvSpPr txBox="1"/>
          <p:nvPr userDrawn="1"/>
        </p:nvSpPr>
        <p:spPr>
          <a:xfrm>
            <a:off x="6671734" y="6453189"/>
            <a:ext cx="5185833" cy="3079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928BE772-2A46-B446-9DCA-2ABA6C62E3AC}" type="slidenum">
              <a:rPr lang="en-CA" sz="1400" smtClean="0">
                <a:solidFill>
                  <a:srgbClr val="FFFFFF"/>
                </a:solidFill>
              </a:rPr>
              <a:pPr algn="r" eaLnBrk="1" hangingPunct="1">
                <a:defRPr/>
              </a:pPr>
              <a:t>‹#›</a:t>
            </a:fld>
            <a:endParaRPr lang="en-US" sz="1000">
              <a:solidFill>
                <a:srgbClr val="FFFFFF"/>
              </a:solidFill>
            </a:endParaRPr>
          </a:p>
        </p:txBody>
      </p:sp>
      <p:sp>
        <p:nvSpPr>
          <p:cNvPr id="9" name="Title 1"/>
          <p:cNvSpPr txBox="1">
            <a:spLocks/>
          </p:cNvSpPr>
          <p:nvPr userDrawn="1"/>
        </p:nvSpPr>
        <p:spPr>
          <a:xfrm>
            <a:off x="914400" y="2143126"/>
            <a:ext cx="10363200" cy="1470025"/>
          </a:xfrm>
          <a:prstGeom prst="rect">
            <a:avLst/>
          </a:prstGeom>
        </p:spPr>
        <p:txBody>
          <a:bodyPr/>
          <a:lst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spcBef>
                <a:spcPct val="0"/>
              </a:spcBef>
              <a:spcAft>
                <a:spcPct val="0"/>
              </a:spcAft>
              <a:defRPr sz="4400">
                <a:solidFill>
                  <a:schemeClr val="tx2"/>
                </a:solidFill>
                <a:latin typeface="Times New Roman" pitchFamily="18" charset="0"/>
                <a:cs typeface="Arial" charset="0"/>
              </a:defRPr>
            </a:lvl6pPr>
            <a:lvl7pPr marL="914400" algn="l" rtl="0" fontAlgn="base">
              <a:spcBef>
                <a:spcPct val="0"/>
              </a:spcBef>
              <a:spcAft>
                <a:spcPct val="0"/>
              </a:spcAft>
              <a:defRPr sz="4400">
                <a:solidFill>
                  <a:schemeClr val="tx2"/>
                </a:solidFill>
                <a:latin typeface="Times New Roman" pitchFamily="18" charset="0"/>
                <a:cs typeface="Arial" charset="0"/>
              </a:defRPr>
            </a:lvl7pPr>
            <a:lvl8pPr marL="1371600" algn="l" rtl="0" fontAlgn="base">
              <a:spcBef>
                <a:spcPct val="0"/>
              </a:spcBef>
              <a:spcAft>
                <a:spcPct val="0"/>
              </a:spcAft>
              <a:defRPr sz="4400">
                <a:solidFill>
                  <a:schemeClr val="tx2"/>
                </a:solidFill>
                <a:latin typeface="Times New Roman" pitchFamily="18" charset="0"/>
                <a:cs typeface="Arial" charset="0"/>
              </a:defRPr>
            </a:lvl8pPr>
            <a:lvl9pPr marL="1828800" algn="l" rtl="0" fontAlgn="base">
              <a:spcBef>
                <a:spcPct val="0"/>
              </a:spcBef>
              <a:spcAft>
                <a:spcPct val="0"/>
              </a:spcAft>
              <a:defRPr sz="4400">
                <a:solidFill>
                  <a:schemeClr val="tx2"/>
                </a:solidFill>
                <a:latin typeface="Times New Roman" pitchFamily="18" charset="0"/>
                <a:cs typeface="Arial" charset="0"/>
              </a:defRPr>
            </a:lvl9pPr>
          </a:lstStyle>
          <a:p>
            <a:pPr>
              <a:defRPr/>
            </a:pPr>
            <a:r>
              <a:rPr lang="en-US" sz="4400"/>
              <a:t>Click to edit Master title style</a:t>
            </a:r>
          </a:p>
        </p:txBody>
      </p:sp>
      <p:sp>
        <p:nvSpPr>
          <p:cNvPr id="10" name="Subtitle 2"/>
          <p:cNvSpPr txBox="1">
            <a:spLocks/>
          </p:cNvSpPr>
          <p:nvPr userDrawn="1"/>
        </p:nvSpPr>
        <p:spPr>
          <a:xfrm>
            <a:off x="1828800" y="3898900"/>
            <a:ext cx="8534400" cy="1752600"/>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ＭＳ Ｐゴシック" charset="0"/>
                <a:cs typeface="+mn-cs"/>
              </a:defRPr>
            </a:lvl1pPr>
            <a:lvl2pPr marL="457200" indent="0" algn="ctr" rtl="0" eaLnBrk="0" fontAlgn="base" hangingPunct="0">
              <a:spcBef>
                <a:spcPct val="20000"/>
              </a:spcBef>
              <a:spcAft>
                <a:spcPct val="0"/>
              </a:spcAft>
              <a:buNone/>
              <a:defRPr sz="2800">
                <a:solidFill>
                  <a:schemeClr val="tx1"/>
                </a:solidFill>
                <a:latin typeface="+mn-lt"/>
                <a:ea typeface="Arial" charset="0"/>
                <a:cs typeface="+mn-cs"/>
              </a:defRPr>
            </a:lvl2pPr>
            <a:lvl3pPr marL="914400" indent="0" algn="ctr" rtl="0" eaLnBrk="0" fontAlgn="base" hangingPunct="0">
              <a:spcBef>
                <a:spcPct val="20000"/>
              </a:spcBef>
              <a:spcAft>
                <a:spcPct val="0"/>
              </a:spcAft>
              <a:buNone/>
              <a:defRPr sz="2400">
                <a:solidFill>
                  <a:schemeClr val="tx1"/>
                </a:solidFill>
                <a:latin typeface="+mn-lt"/>
                <a:ea typeface="Arial" charset="0"/>
                <a:cs typeface="+mn-cs"/>
              </a:defRPr>
            </a:lvl3pPr>
            <a:lvl4pPr marL="1371600" indent="0" algn="ctr" rtl="0" eaLnBrk="0" fontAlgn="base" hangingPunct="0">
              <a:spcBef>
                <a:spcPct val="20000"/>
              </a:spcBef>
              <a:spcAft>
                <a:spcPct val="0"/>
              </a:spcAft>
              <a:buNone/>
              <a:defRPr sz="2000">
                <a:solidFill>
                  <a:schemeClr val="tx1"/>
                </a:solidFill>
                <a:latin typeface="+mn-lt"/>
                <a:ea typeface="Arial" charset="0"/>
                <a:cs typeface="+mn-cs"/>
              </a:defRPr>
            </a:lvl4pPr>
            <a:lvl5pPr marL="1828800" indent="0" algn="ctr" rtl="0" eaLnBrk="0" fontAlgn="base" hangingPunct="0">
              <a:spcBef>
                <a:spcPct val="20000"/>
              </a:spcBef>
              <a:spcAft>
                <a:spcPct val="0"/>
              </a:spcAft>
              <a:buNone/>
              <a:defRPr sz="2000">
                <a:solidFill>
                  <a:schemeClr val="tx1"/>
                </a:solidFill>
                <a:latin typeface="+mn-lt"/>
                <a:ea typeface="Arial" charset="0"/>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defRPr/>
            </a:pPr>
            <a:r>
              <a:rPr lang="en-US" sz="3200"/>
              <a:t>Click to edit Master subtitle style</a:t>
            </a:r>
          </a:p>
        </p:txBody>
      </p:sp>
      <p:pic>
        <p:nvPicPr>
          <p:cNvPr id="11" name="Picture 15" descr="74362287.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1216026"/>
            <a:ext cx="12211051"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topheade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288"/>
            <a:ext cx="12208933" cy="1289050"/>
          </a:xfrm>
          <a:prstGeom prst="rect">
            <a:avLst/>
          </a:prstGeom>
          <a:noFill/>
          <a:ln>
            <a:noFill/>
          </a:ln>
          <a:effectLst>
            <a:outerShdw blurRad="50800" dist="38100" dir="5400000" algn="t"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userDrawn="1"/>
        </p:nvSpPr>
        <p:spPr>
          <a:xfrm>
            <a:off x="624418" y="6465888"/>
            <a:ext cx="5183716" cy="25400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CA" sz="1000" dirty="0">
                <a:solidFill>
                  <a:srgbClr val="FFFFFF"/>
                </a:solidFill>
              </a:rPr>
              <a:t>CERIC Copyright © 2015| All Rights Reserved</a:t>
            </a:r>
            <a:endParaRPr lang="en-US" sz="1000" dirty="0">
              <a:solidFill>
                <a:srgbClr val="FFFFFF"/>
              </a:solidFill>
            </a:endParaRPr>
          </a:p>
        </p:txBody>
      </p:sp>
      <p:sp>
        <p:nvSpPr>
          <p:cNvPr id="14" name="TextBox 13"/>
          <p:cNvSpPr txBox="1"/>
          <p:nvPr userDrawn="1"/>
        </p:nvSpPr>
        <p:spPr>
          <a:xfrm>
            <a:off x="6671734" y="6465889"/>
            <a:ext cx="5185833" cy="3079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B818A81B-98F1-4147-92AD-18AC511E95E8}" type="slidenum">
              <a:rPr lang="en-CA" sz="1400" smtClean="0">
                <a:solidFill>
                  <a:srgbClr val="FFFFFF"/>
                </a:solidFill>
              </a:rPr>
              <a:pPr algn="r" eaLnBrk="1" hangingPunct="1">
                <a:defRPr/>
              </a:pPr>
              <a:t>‹#›</a:t>
            </a:fld>
            <a:endParaRPr lang="en-US" sz="1000">
              <a:solidFill>
                <a:srgbClr val="FFFFFF"/>
              </a:solidFill>
            </a:endParaRPr>
          </a:p>
        </p:txBody>
      </p:sp>
      <p:sp>
        <p:nvSpPr>
          <p:cNvPr id="2" name="Title 1"/>
          <p:cNvSpPr>
            <a:spLocks noGrp="1"/>
          </p:cNvSpPr>
          <p:nvPr>
            <p:ph type="title"/>
          </p:nvPr>
        </p:nvSpPr>
        <p:spPr>
          <a:xfrm>
            <a:off x="609600" y="274638"/>
            <a:ext cx="10972800" cy="1143000"/>
          </a:xfrm>
        </p:spPr>
        <p:txBody>
          <a:bodyPr/>
          <a:lstStyle/>
          <a:p>
            <a:r>
              <a:rPr lang="en-CA" dirty="0"/>
              <a:t>Click to edit Master title style</a:t>
            </a:r>
            <a:endParaRPr lang="en-US" dirty="0"/>
          </a:p>
        </p:txBody>
      </p:sp>
      <p:sp>
        <p:nvSpPr>
          <p:cNvPr id="3" name="Content Placeholder 2"/>
          <p:cNvSpPr>
            <a:spLocks noGrp="1"/>
          </p:cNvSpPr>
          <p:nvPr>
            <p:ph idx="1"/>
          </p:nvPr>
        </p:nvSpPr>
        <p:spPr>
          <a:xfrm>
            <a:off x="609600" y="1600201"/>
            <a:ext cx="10972800" cy="4525963"/>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6" name="Content Placeholder 15"/>
          <p:cNvSpPr>
            <a:spLocks noGrp="1"/>
          </p:cNvSpPr>
          <p:nvPr>
            <p:ph sz="quarter" idx="10"/>
          </p:nvPr>
        </p:nvSpPr>
        <p:spPr>
          <a:xfrm>
            <a:off x="2641600" y="6629400"/>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2810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3_Title and Content">
    <p:spTree>
      <p:nvGrpSpPr>
        <p:cNvPr id="1" name=""/>
        <p:cNvGrpSpPr/>
        <p:nvPr/>
      </p:nvGrpSpPr>
      <p:grpSpPr>
        <a:xfrm>
          <a:off x="0" y="0"/>
          <a:ext cx="0" cy="0"/>
          <a:chOff x="0" y="0"/>
          <a:chExt cx="0" cy="0"/>
        </a:xfrm>
      </p:grpSpPr>
      <p:pic>
        <p:nvPicPr>
          <p:cNvPr id="4" name="Picture 2" descr="topheade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588"/>
            <a:ext cx="12208933"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userDrawn="1"/>
        </p:nvSpPr>
        <p:spPr bwMode="auto">
          <a:xfrm>
            <a:off x="239184" y="11588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r>
              <a:rPr lang="en-US" sz="4400">
                <a:solidFill>
                  <a:srgbClr val="FFFFFF"/>
                </a:solidFill>
                <a:effectLst>
                  <a:outerShdw blurRad="38100" dist="38100" dir="2700000" algn="tl">
                    <a:srgbClr val="DDDDDD"/>
                  </a:outerShdw>
                </a:effectLst>
                <a:latin typeface="Times New Roman" charset="0"/>
              </a:rPr>
              <a:t>Click to edit Master title style</a:t>
            </a:r>
          </a:p>
        </p:txBody>
      </p:sp>
      <p:sp>
        <p:nvSpPr>
          <p:cNvPr id="6" name="Content Placeholder 2"/>
          <p:cNvSpPr txBox="1">
            <a:spLocks/>
          </p:cNvSpPr>
          <p:nvPr userDrawn="1"/>
        </p:nvSpPr>
        <p:spPr>
          <a:xfrm>
            <a:off x="609600" y="1844675"/>
            <a:ext cx="10972800" cy="4281488"/>
          </a:xfrm>
          <a:prstGeom prst="rect">
            <a:avLst/>
          </a:prstGeom>
        </p:spPr>
        <p:txBody>
          <a:bodyPr/>
          <a:lst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FFFFFF"/>
                </a:solidFill>
                <a:latin typeface="+mn-lt"/>
                <a:ea typeface="Arial" charset="0"/>
                <a:cs typeface="+mn-cs"/>
              </a:defRPr>
            </a:lvl2pPr>
            <a:lvl3pPr marL="1143000" indent="-228600" algn="l" rtl="0" eaLnBrk="0" fontAlgn="base" hangingPunct="0">
              <a:spcBef>
                <a:spcPct val="20000"/>
              </a:spcBef>
              <a:spcAft>
                <a:spcPct val="0"/>
              </a:spcAft>
              <a:buChar char="•"/>
              <a:defRPr sz="2400">
                <a:solidFill>
                  <a:srgbClr val="FFFFFF"/>
                </a:solidFill>
                <a:latin typeface="+mn-lt"/>
                <a:ea typeface="Arial" charset="0"/>
                <a:cs typeface="+mn-cs"/>
              </a:defRPr>
            </a:lvl3pPr>
            <a:lvl4pPr marL="1600200" indent="-228600" algn="l" rtl="0" eaLnBrk="0" fontAlgn="base" hangingPunct="0">
              <a:spcBef>
                <a:spcPct val="20000"/>
              </a:spcBef>
              <a:spcAft>
                <a:spcPct val="0"/>
              </a:spcAft>
              <a:buChar char="–"/>
              <a:defRPr sz="2000">
                <a:solidFill>
                  <a:srgbClr val="FFFFFF"/>
                </a:solidFill>
                <a:latin typeface="+mn-lt"/>
                <a:ea typeface="Arial" charset="0"/>
                <a:cs typeface="+mn-cs"/>
              </a:defRPr>
            </a:lvl4pPr>
            <a:lvl5pPr marL="2057400" indent="-228600" algn="l" rtl="0" eaLnBrk="0" fontAlgn="base" hangingPunct="0">
              <a:spcBef>
                <a:spcPct val="20000"/>
              </a:spcBef>
              <a:spcAft>
                <a:spcPct val="0"/>
              </a:spcAft>
              <a:buChar char="»"/>
              <a:defRPr sz="2000">
                <a:solidFill>
                  <a:srgbClr val="FFFFFF"/>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defRPr/>
            </a:pPr>
            <a:r>
              <a:rPr lang="en-US" sz="3200"/>
              <a:t>Click to edit Master text styles</a:t>
            </a:r>
          </a:p>
          <a:p>
            <a:pPr lvl="1">
              <a:defRPr/>
            </a:pPr>
            <a:r>
              <a:rPr lang="en-US" sz="2800"/>
              <a:t>Second level</a:t>
            </a:r>
          </a:p>
          <a:p>
            <a:pPr lvl="2">
              <a:defRPr/>
            </a:pPr>
            <a:r>
              <a:rPr lang="en-US" sz="2400"/>
              <a:t>Third level</a:t>
            </a:r>
          </a:p>
          <a:p>
            <a:pPr lvl="3">
              <a:defRPr/>
            </a:pPr>
            <a:r>
              <a:rPr lang="en-US" sz="2000"/>
              <a:t>Fourth level</a:t>
            </a:r>
          </a:p>
          <a:p>
            <a:pPr lvl="4">
              <a:defRPr/>
            </a:pPr>
            <a:r>
              <a:rPr lang="en-US" sz="2000"/>
              <a:t>Fifth level</a:t>
            </a:r>
            <a:endParaRPr lang="en-US" sz="2000" dirty="0"/>
          </a:p>
        </p:txBody>
      </p:sp>
      <p:sp>
        <p:nvSpPr>
          <p:cNvPr id="7" name="TextBox 6"/>
          <p:cNvSpPr txBox="1"/>
          <p:nvPr userDrawn="1"/>
        </p:nvSpPr>
        <p:spPr>
          <a:xfrm>
            <a:off x="624418" y="6453188"/>
            <a:ext cx="5183716" cy="25400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CA" sz="1000">
                <a:solidFill>
                  <a:srgbClr val="FFFFFF"/>
                </a:solidFill>
              </a:rPr>
              <a:t>CERIC Copyright © 2011 | All Rights Reserved</a:t>
            </a:r>
            <a:endParaRPr lang="en-US" sz="1000">
              <a:solidFill>
                <a:srgbClr val="FFFFFF"/>
              </a:solidFill>
            </a:endParaRPr>
          </a:p>
        </p:txBody>
      </p:sp>
      <p:sp>
        <p:nvSpPr>
          <p:cNvPr id="8" name="TextBox 7"/>
          <p:cNvSpPr txBox="1"/>
          <p:nvPr userDrawn="1"/>
        </p:nvSpPr>
        <p:spPr>
          <a:xfrm>
            <a:off x="6671734" y="6453189"/>
            <a:ext cx="5185833" cy="3079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928BE772-2A46-B446-9DCA-2ABA6C62E3AC}" type="slidenum">
              <a:rPr lang="en-CA" sz="1400" smtClean="0">
                <a:solidFill>
                  <a:srgbClr val="FFFFFF"/>
                </a:solidFill>
              </a:rPr>
              <a:pPr algn="r" eaLnBrk="1" hangingPunct="1">
                <a:defRPr/>
              </a:pPr>
              <a:t>‹#›</a:t>
            </a:fld>
            <a:endParaRPr lang="en-US" sz="1000">
              <a:solidFill>
                <a:srgbClr val="FFFFFF"/>
              </a:solidFill>
            </a:endParaRPr>
          </a:p>
        </p:txBody>
      </p:sp>
      <p:sp>
        <p:nvSpPr>
          <p:cNvPr id="9" name="Title 1"/>
          <p:cNvSpPr txBox="1">
            <a:spLocks/>
          </p:cNvSpPr>
          <p:nvPr userDrawn="1"/>
        </p:nvSpPr>
        <p:spPr>
          <a:xfrm>
            <a:off x="914400" y="2143126"/>
            <a:ext cx="10363200" cy="1470025"/>
          </a:xfrm>
          <a:prstGeom prst="rect">
            <a:avLst/>
          </a:prstGeom>
        </p:spPr>
        <p:txBody>
          <a:bodyPr/>
          <a:lst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spcBef>
                <a:spcPct val="0"/>
              </a:spcBef>
              <a:spcAft>
                <a:spcPct val="0"/>
              </a:spcAft>
              <a:defRPr sz="4400">
                <a:solidFill>
                  <a:schemeClr val="tx2"/>
                </a:solidFill>
                <a:latin typeface="Times New Roman" pitchFamily="18" charset="0"/>
                <a:cs typeface="Arial" charset="0"/>
              </a:defRPr>
            </a:lvl6pPr>
            <a:lvl7pPr marL="914400" algn="l" rtl="0" fontAlgn="base">
              <a:spcBef>
                <a:spcPct val="0"/>
              </a:spcBef>
              <a:spcAft>
                <a:spcPct val="0"/>
              </a:spcAft>
              <a:defRPr sz="4400">
                <a:solidFill>
                  <a:schemeClr val="tx2"/>
                </a:solidFill>
                <a:latin typeface="Times New Roman" pitchFamily="18" charset="0"/>
                <a:cs typeface="Arial" charset="0"/>
              </a:defRPr>
            </a:lvl7pPr>
            <a:lvl8pPr marL="1371600" algn="l" rtl="0" fontAlgn="base">
              <a:spcBef>
                <a:spcPct val="0"/>
              </a:spcBef>
              <a:spcAft>
                <a:spcPct val="0"/>
              </a:spcAft>
              <a:defRPr sz="4400">
                <a:solidFill>
                  <a:schemeClr val="tx2"/>
                </a:solidFill>
                <a:latin typeface="Times New Roman" pitchFamily="18" charset="0"/>
                <a:cs typeface="Arial" charset="0"/>
              </a:defRPr>
            </a:lvl8pPr>
            <a:lvl9pPr marL="1828800" algn="l" rtl="0" fontAlgn="base">
              <a:spcBef>
                <a:spcPct val="0"/>
              </a:spcBef>
              <a:spcAft>
                <a:spcPct val="0"/>
              </a:spcAft>
              <a:defRPr sz="4400">
                <a:solidFill>
                  <a:schemeClr val="tx2"/>
                </a:solidFill>
                <a:latin typeface="Times New Roman" pitchFamily="18" charset="0"/>
                <a:cs typeface="Arial" charset="0"/>
              </a:defRPr>
            </a:lvl9pPr>
          </a:lstStyle>
          <a:p>
            <a:pPr>
              <a:defRPr/>
            </a:pPr>
            <a:r>
              <a:rPr lang="en-US" sz="4400"/>
              <a:t>Click to edit Master title style</a:t>
            </a:r>
          </a:p>
        </p:txBody>
      </p:sp>
      <p:sp>
        <p:nvSpPr>
          <p:cNvPr id="10" name="Subtitle 2"/>
          <p:cNvSpPr txBox="1">
            <a:spLocks/>
          </p:cNvSpPr>
          <p:nvPr userDrawn="1"/>
        </p:nvSpPr>
        <p:spPr>
          <a:xfrm>
            <a:off x="1828800" y="3898900"/>
            <a:ext cx="8534400" cy="1752600"/>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ＭＳ Ｐゴシック" charset="0"/>
                <a:cs typeface="+mn-cs"/>
              </a:defRPr>
            </a:lvl1pPr>
            <a:lvl2pPr marL="457200" indent="0" algn="ctr" rtl="0" eaLnBrk="0" fontAlgn="base" hangingPunct="0">
              <a:spcBef>
                <a:spcPct val="20000"/>
              </a:spcBef>
              <a:spcAft>
                <a:spcPct val="0"/>
              </a:spcAft>
              <a:buNone/>
              <a:defRPr sz="2800">
                <a:solidFill>
                  <a:schemeClr val="tx1"/>
                </a:solidFill>
                <a:latin typeface="+mn-lt"/>
                <a:ea typeface="Arial" charset="0"/>
                <a:cs typeface="+mn-cs"/>
              </a:defRPr>
            </a:lvl2pPr>
            <a:lvl3pPr marL="914400" indent="0" algn="ctr" rtl="0" eaLnBrk="0" fontAlgn="base" hangingPunct="0">
              <a:spcBef>
                <a:spcPct val="20000"/>
              </a:spcBef>
              <a:spcAft>
                <a:spcPct val="0"/>
              </a:spcAft>
              <a:buNone/>
              <a:defRPr sz="2400">
                <a:solidFill>
                  <a:schemeClr val="tx1"/>
                </a:solidFill>
                <a:latin typeface="+mn-lt"/>
                <a:ea typeface="Arial" charset="0"/>
                <a:cs typeface="+mn-cs"/>
              </a:defRPr>
            </a:lvl3pPr>
            <a:lvl4pPr marL="1371600" indent="0" algn="ctr" rtl="0" eaLnBrk="0" fontAlgn="base" hangingPunct="0">
              <a:spcBef>
                <a:spcPct val="20000"/>
              </a:spcBef>
              <a:spcAft>
                <a:spcPct val="0"/>
              </a:spcAft>
              <a:buNone/>
              <a:defRPr sz="2000">
                <a:solidFill>
                  <a:schemeClr val="tx1"/>
                </a:solidFill>
                <a:latin typeface="+mn-lt"/>
                <a:ea typeface="Arial" charset="0"/>
                <a:cs typeface="+mn-cs"/>
              </a:defRPr>
            </a:lvl4pPr>
            <a:lvl5pPr marL="1828800" indent="0" algn="ctr" rtl="0" eaLnBrk="0" fontAlgn="base" hangingPunct="0">
              <a:spcBef>
                <a:spcPct val="20000"/>
              </a:spcBef>
              <a:spcAft>
                <a:spcPct val="0"/>
              </a:spcAft>
              <a:buNone/>
              <a:defRPr sz="2000">
                <a:solidFill>
                  <a:schemeClr val="tx1"/>
                </a:solidFill>
                <a:latin typeface="+mn-lt"/>
                <a:ea typeface="Arial" charset="0"/>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defRPr/>
            </a:pPr>
            <a:r>
              <a:rPr lang="en-US" sz="3200"/>
              <a:t>Click to edit Master subtitle style</a:t>
            </a:r>
          </a:p>
        </p:txBody>
      </p:sp>
      <p:pic>
        <p:nvPicPr>
          <p:cNvPr id="11" name="Picture 15" descr="74362287.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1216026"/>
            <a:ext cx="12211051"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topheade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288"/>
            <a:ext cx="12208933" cy="1289050"/>
          </a:xfrm>
          <a:prstGeom prst="rect">
            <a:avLst/>
          </a:prstGeom>
          <a:noFill/>
          <a:ln>
            <a:noFill/>
          </a:ln>
          <a:effectLst>
            <a:outerShdw blurRad="50800" dist="38100" dir="5400000" algn="t"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userDrawn="1"/>
        </p:nvSpPr>
        <p:spPr>
          <a:xfrm>
            <a:off x="624418" y="6465888"/>
            <a:ext cx="5183716" cy="25400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CA" sz="1000" dirty="0">
                <a:solidFill>
                  <a:srgbClr val="FFFFFF"/>
                </a:solidFill>
              </a:rPr>
              <a:t>CERIC Copyright © 2015| All Rights Reserved</a:t>
            </a:r>
            <a:endParaRPr lang="en-US" sz="1000" dirty="0">
              <a:solidFill>
                <a:srgbClr val="FFFFFF"/>
              </a:solidFill>
            </a:endParaRPr>
          </a:p>
        </p:txBody>
      </p:sp>
      <p:sp>
        <p:nvSpPr>
          <p:cNvPr id="14" name="TextBox 13"/>
          <p:cNvSpPr txBox="1"/>
          <p:nvPr userDrawn="1"/>
        </p:nvSpPr>
        <p:spPr>
          <a:xfrm>
            <a:off x="6671734" y="6465889"/>
            <a:ext cx="5185833" cy="3079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B818A81B-98F1-4147-92AD-18AC511E95E8}" type="slidenum">
              <a:rPr lang="en-CA" sz="1400" smtClean="0">
                <a:solidFill>
                  <a:srgbClr val="FFFFFF"/>
                </a:solidFill>
              </a:rPr>
              <a:pPr algn="r" eaLnBrk="1" hangingPunct="1">
                <a:defRPr/>
              </a:pPr>
              <a:t>‹#›</a:t>
            </a:fld>
            <a:endParaRPr lang="en-US" sz="1000">
              <a:solidFill>
                <a:srgbClr val="FFFFFF"/>
              </a:solidFill>
            </a:endParaRPr>
          </a:p>
        </p:txBody>
      </p:sp>
      <p:sp>
        <p:nvSpPr>
          <p:cNvPr id="2" name="Title 1"/>
          <p:cNvSpPr>
            <a:spLocks noGrp="1"/>
          </p:cNvSpPr>
          <p:nvPr>
            <p:ph type="title"/>
          </p:nvPr>
        </p:nvSpPr>
        <p:spPr>
          <a:xfrm>
            <a:off x="609600" y="274638"/>
            <a:ext cx="10972800" cy="1143000"/>
          </a:xfrm>
        </p:spPr>
        <p:txBody>
          <a:bodyPr/>
          <a:lstStyle/>
          <a:p>
            <a:r>
              <a:rPr lang="en-CA" dirty="0"/>
              <a:t>Click to edit Master title style</a:t>
            </a:r>
            <a:endParaRPr lang="en-US" dirty="0"/>
          </a:p>
        </p:txBody>
      </p:sp>
      <p:sp>
        <p:nvSpPr>
          <p:cNvPr id="3" name="Content Placeholder 2"/>
          <p:cNvSpPr>
            <a:spLocks noGrp="1"/>
          </p:cNvSpPr>
          <p:nvPr>
            <p:ph idx="1"/>
          </p:nvPr>
        </p:nvSpPr>
        <p:spPr>
          <a:xfrm>
            <a:off x="609600" y="1600201"/>
            <a:ext cx="10972800" cy="4525963"/>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6" name="Content Placeholder 15"/>
          <p:cNvSpPr>
            <a:spLocks noGrp="1"/>
          </p:cNvSpPr>
          <p:nvPr>
            <p:ph sz="quarter" idx="10"/>
          </p:nvPr>
        </p:nvSpPr>
        <p:spPr>
          <a:xfrm>
            <a:off x="2641600" y="6629400"/>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28108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4_Title and Content">
    <p:spTree>
      <p:nvGrpSpPr>
        <p:cNvPr id="1" name=""/>
        <p:cNvGrpSpPr/>
        <p:nvPr/>
      </p:nvGrpSpPr>
      <p:grpSpPr>
        <a:xfrm>
          <a:off x="0" y="0"/>
          <a:ext cx="0" cy="0"/>
          <a:chOff x="0" y="0"/>
          <a:chExt cx="0" cy="0"/>
        </a:xfrm>
      </p:grpSpPr>
      <p:pic>
        <p:nvPicPr>
          <p:cNvPr id="4" name="Picture 2" descr="topheade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588"/>
            <a:ext cx="12208933"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userDrawn="1"/>
        </p:nvSpPr>
        <p:spPr bwMode="auto">
          <a:xfrm>
            <a:off x="239184" y="11588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r>
              <a:rPr lang="en-US" sz="4400">
                <a:solidFill>
                  <a:srgbClr val="FFFFFF"/>
                </a:solidFill>
                <a:effectLst>
                  <a:outerShdw blurRad="38100" dist="38100" dir="2700000" algn="tl">
                    <a:srgbClr val="DDDDDD"/>
                  </a:outerShdw>
                </a:effectLst>
                <a:latin typeface="Times New Roman" charset="0"/>
              </a:rPr>
              <a:t>Click to edit Master title style</a:t>
            </a:r>
          </a:p>
        </p:txBody>
      </p:sp>
      <p:sp>
        <p:nvSpPr>
          <p:cNvPr id="6" name="Content Placeholder 2"/>
          <p:cNvSpPr txBox="1">
            <a:spLocks/>
          </p:cNvSpPr>
          <p:nvPr userDrawn="1"/>
        </p:nvSpPr>
        <p:spPr>
          <a:xfrm>
            <a:off x="609600" y="1844675"/>
            <a:ext cx="10972800" cy="4281488"/>
          </a:xfrm>
          <a:prstGeom prst="rect">
            <a:avLst/>
          </a:prstGeom>
        </p:spPr>
        <p:txBody>
          <a:bodyPr/>
          <a:lst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FFFFFF"/>
                </a:solidFill>
                <a:latin typeface="+mn-lt"/>
                <a:ea typeface="Arial" charset="0"/>
                <a:cs typeface="+mn-cs"/>
              </a:defRPr>
            </a:lvl2pPr>
            <a:lvl3pPr marL="1143000" indent="-228600" algn="l" rtl="0" eaLnBrk="0" fontAlgn="base" hangingPunct="0">
              <a:spcBef>
                <a:spcPct val="20000"/>
              </a:spcBef>
              <a:spcAft>
                <a:spcPct val="0"/>
              </a:spcAft>
              <a:buChar char="•"/>
              <a:defRPr sz="2400">
                <a:solidFill>
                  <a:srgbClr val="FFFFFF"/>
                </a:solidFill>
                <a:latin typeface="+mn-lt"/>
                <a:ea typeface="Arial" charset="0"/>
                <a:cs typeface="+mn-cs"/>
              </a:defRPr>
            </a:lvl3pPr>
            <a:lvl4pPr marL="1600200" indent="-228600" algn="l" rtl="0" eaLnBrk="0" fontAlgn="base" hangingPunct="0">
              <a:spcBef>
                <a:spcPct val="20000"/>
              </a:spcBef>
              <a:spcAft>
                <a:spcPct val="0"/>
              </a:spcAft>
              <a:buChar char="–"/>
              <a:defRPr sz="2000">
                <a:solidFill>
                  <a:srgbClr val="FFFFFF"/>
                </a:solidFill>
                <a:latin typeface="+mn-lt"/>
                <a:ea typeface="Arial" charset="0"/>
                <a:cs typeface="+mn-cs"/>
              </a:defRPr>
            </a:lvl4pPr>
            <a:lvl5pPr marL="2057400" indent="-228600" algn="l" rtl="0" eaLnBrk="0" fontAlgn="base" hangingPunct="0">
              <a:spcBef>
                <a:spcPct val="20000"/>
              </a:spcBef>
              <a:spcAft>
                <a:spcPct val="0"/>
              </a:spcAft>
              <a:buChar char="»"/>
              <a:defRPr sz="2000">
                <a:solidFill>
                  <a:srgbClr val="FFFFFF"/>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defRPr/>
            </a:pPr>
            <a:r>
              <a:rPr lang="en-US" sz="3200"/>
              <a:t>Click to edit Master text styles</a:t>
            </a:r>
          </a:p>
          <a:p>
            <a:pPr lvl="1">
              <a:defRPr/>
            </a:pPr>
            <a:r>
              <a:rPr lang="en-US" sz="2800"/>
              <a:t>Second level</a:t>
            </a:r>
          </a:p>
          <a:p>
            <a:pPr lvl="2">
              <a:defRPr/>
            </a:pPr>
            <a:r>
              <a:rPr lang="en-US" sz="2400"/>
              <a:t>Third level</a:t>
            </a:r>
          </a:p>
          <a:p>
            <a:pPr lvl="3">
              <a:defRPr/>
            </a:pPr>
            <a:r>
              <a:rPr lang="en-US" sz="2000"/>
              <a:t>Fourth level</a:t>
            </a:r>
          </a:p>
          <a:p>
            <a:pPr lvl="4">
              <a:defRPr/>
            </a:pPr>
            <a:r>
              <a:rPr lang="en-US" sz="2000"/>
              <a:t>Fifth level</a:t>
            </a:r>
            <a:endParaRPr lang="en-US" sz="2000" dirty="0"/>
          </a:p>
        </p:txBody>
      </p:sp>
      <p:sp>
        <p:nvSpPr>
          <p:cNvPr id="7" name="TextBox 6"/>
          <p:cNvSpPr txBox="1"/>
          <p:nvPr userDrawn="1"/>
        </p:nvSpPr>
        <p:spPr>
          <a:xfrm>
            <a:off x="624418" y="6453188"/>
            <a:ext cx="5183716" cy="25400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CA" sz="1000">
                <a:solidFill>
                  <a:srgbClr val="FFFFFF"/>
                </a:solidFill>
              </a:rPr>
              <a:t>CERIC Copyright © 2011 | All Rights Reserved</a:t>
            </a:r>
            <a:endParaRPr lang="en-US" sz="1000">
              <a:solidFill>
                <a:srgbClr val="FFFFFF"/>
              </a:solidFill>
            </a:endParaRPr>
          </a:p>
        </p:txBody>
      </p:sp>
      <p:sp>
        <p:nvSpPr>
          <p:cNvPr id="8" name="TextBox 7"/>
          <p:cNvSpPr txBox="1"/>
          <p:nvPr userDrawn="1"/>
        </p:nvSpPr>
        <p:spPr>
          <a:xfrm>
            <a:off x="6671734" y="6453189"/>
            <a:ext cx="5185833" cy="3079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928BE772-2A46-B446-9DCA-2ABA6C62E3AC}" type="slidenum">
              <a:rPr lang="en-CA" sz="1400" smtClean="0">
                <a:solidFill>
                  <a:srgbClr val="FFFFFF"/>
                </a:solidFill>
              </a:rPr>
              <a:pPr algn="r" eaLnBrk="1" hangingPunct="1">
                <a:defRPr/>
              </a:pPr>
              <a:t>‹#›</a:t>
            </a:fld>
            <a:endParaRPr lang="en-US" sz="1000">
              <a:solidFill>
                <a:srgbClr val="FFFFFF"/>
              </a:solidFill>
            </a:endParaRPr>
          </a:p>
        </p:txBody>
      </p:sp>
      <p:sp>
        <p:nvSpPr>
          <p:cNvPr id="9" name="Title 1"/>
          <p:cNvSpPr txBox="1">
            <a:spLocks/>
          </p:cNvSpPr>
          <p:nvPr userDrawn="1"/>
        </p:nvSpPr>
        <p:spPr>
          <a:xfrm>
            <a:off x="914400" y="2143126"/>
            <a:ext cx="10363200" cy="1470025"/>
          </a:xfrm>
          <a:prstGeom prst="rect">
            <a:avLst/>
          </a:prstGeom>
        </p:spPr>
        <p:txBody>
          <a:bodyPr/>
          <a:lst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spcBef>
                <a:spcPct val="0"/>
              </a:spcBef>
              <a:spcAft>
                <a:spcPct val="0"/>
              </a:spcAft>
              <a:defRPr sz="4400">
                <a:solidFill>
                  <a:schemeClr val="tx2"/>
                </a:solidFill>
                <a:latin typeface="Times New Roman" pitchFamily="18" charset="0"/>
                <a:cs typeface="Arial" charset="0"/>
              </a:defRPr>
            </a:lvl6pPr>
            <a:lvl7pPr marL="914400" algn="l" rtl="0" fontAlgn="base">
              <a:spcBef>
                <a:spcPct val="0"/>
              </a:spcBef>
              <a:spcAft>
                <a:spcPct val="0"/>
              </a:spcAft>
              <a:defRPr sz="4400">
                <a:solidFill>
                  <a:schemeClr val="tx2"/>
                </a:solidFill>
                <a:latin typeface="Times New Roman" pitchFamily="18" charset="0"/>
                <a:cs typeface="Arial" charset="0"/>
              </a:defRPr>
            </a:lvl7pPr>
            <a:lvl8pPr marL="1371600" algn="l" rtl="0" fontAlgn="base">
              <a:spcBef>
                <a:spcPct val="0"/>
              </a:spcBef>
              <a:spcAft>
                <a:spcPct val="0"/>
              </a:spcAft>
              <a:defRPr sz="4400">
                <a:solidFill>
                  <a:schemeClr val="tx2"/>
                </a:solidFill>
                <a:latin typeface="Times New Roman" pitchFamily="18" charset="0"/>
                <a:cs typeface="Arial" charset="0"/>
              </a:defRPr>
            </a:lvl8pPr>
            <a:lvl9pPr marL="1828800" algn="l" rtl="0" fontAlgn="base">
              <a:spcBef>
                <a:spcPct val="0"/>
              </a:spcBef>
              <a:spcAft>
                <a:spcPct val="0"/>
              </a:spcAft>
              <a:defRPr sz="4400">
                <a:solidFill>
                  <a:schemeClr val="tx2"/>
                </a:solidFill>
                <a:latin typeface="Times New Roman" pitchFamily="18" charset="0"/>
                <a:cs typeface="Arial" charset="0"/>
              </a:defRPr>
            </a:lvl9pPr>
          </a:lstStyle>
          <a:p>
            <a:pPr>
              <a:defRPr/>
            </a:pPr>
            <a:r>
              <a:rPr lang="en-US" sz="4400"/>
              <a:t>Click to edit Master title style</a:t>
            </a:r>
          </a:p>
        </p:txBody>
      </p:sp>
      <p:sp>
        <p:nvSpPr>
          <p:cNvPr id="10" name="Subtitle 2"/>
          <p:cNvSpPr txBox="1">
            <a:spLocks/>
          </p:cNvSpPr>
          <p:nvPr userDrawn="1"/>
        </p:nvSpPr>
        <p:spPr>
          <a:xfrm>
            <a:off x="1828800" y="3898900"/>
            <a:ext cx="8534400" cy="1752600"/>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ＭＳ Ｐゴシック" charset="0"/>
                <a:cs typeface="+mn-cs"/>
              </a:defRPr>
            </a:lvl1pPr>
            <a:lvl2pPr marL="457200" indent="0" algn="ctr" rtl="0" eaLnBrk="0" fontAlgn="base" hangingPunct="0">
              <a:spcBef>
                <a:spcPct val="20000"/>
              </a:spcBef>
              <a:spcAft>
                <a:spcPct val="0"/>
              </a:spcAft>
              <a:buNone/>
              <a:defRPr sz="2800">
                <a:solidFill>
                  <a:schemeClr val="tx1"/>
                </a:solidFill>
                <a:latin typeface="+mn-lt"/>
                <a:ea typeface="Arial" charset="0"/>
                <a:cs typeface="+mn-cs"/>
              </a:defRPr>
            </a:lvl2pPr>
            <a:lvl3pPr marL="914400" indent="0" algn="ctr" rtl="0" eaLnBrk="0" fontAlgn="base" hangingPunct="0">
              <a:spcBef>
                <a:spcPct val="20000"/>
              </a:spcBef>
              <a:spcAft>
                <a:spcPct val="0"/>
              </a:spcAft>
              <a:buNone/>
              <a:defRPr sz="2400">
                <a:solidFill>
                  <a:schemeClr val="tx1"/>
                </a:solidFill>
                <a:latin typeface="+mn-lt"/>
                <a:ea typeface="Arial" charset="0"/>
                <a:cs typeface="+mn-cs"/>
              </a:defRPr>
            </a:lvl3pPr>
            <a:lvl4pPr marL="1371600" indent="0" algn="ctr" rtl="0" eaLnBrk="0" fontAlgn="base" hangingPunct="0">
              <a:spcBef>
                <a:spcPct val="20000"/>
              </a:spcBef>
              <a:spcAft>
                <a:spcPct val="0"/>
              </a:spcAft>
              <a:buNone/>
              <a:defRPr sz="2000">
                <a:solidFill>
                  <a:schemeClr val="tx1"/>
                </a:solidFill>
                <a:latin typeface="+mn-lt"/>
                <a:ea typeface="Arial" charset="0"/>
                <a:cs typeface="+mn-cs"/>
              </a:defRPr>
            </a:lvl4pPr>
            <a:lvl5pPr marL="1828800" indent="0" algn="ctr" rtl="0" eaLnBrk="0" fontAlgn="base" hangingPunct="0">
              <a:spcBef>
                <a:spcPct val="20000"/>
              </a:spcBef>
              <a:spcAft>
                <a:spcPct val="0"/>
              </a:spcAft>
              <a:buNone/>
              <a:defRPr sz="2000">
                <a:solidFill>
                  <a:schemeClr val="tx1"/>
                </a:solidFill>
                <a:latin typeface="+mn-lt"/>
                <a:ea typeface="Arial" charset="0"/>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defRPr/>
            </a:pPr>
            <a:r>
              <a:rPr lang="en-US" sz="3200"/>
              <a:t>Click to edit Master subtitle style</a:t>
            </a:r>
          </a:p>
        </p:txBody>
      </p:sp>
      <p:pic>
        <p:nvPicPr>
          <p:cNvPr id="11" name="Picture 15" descr="74362287.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1216026"/>
            <a:ext cx="12211051"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topheade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288"/>
            <a:ext cx="12208933" cy="1289050"/>
          </a:xfrm>
          <a:prstGeom prst="rect">
            <a:avLst/>
          </a:prstGeom>
          <a:noFill/>
          <a:ln>
            <a:noFill/>
          </a:ln>
          <a:effectLst>
            <a:outerShdw blurRad="50800" dist="38100" dir="5400000" algn="t"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userDrawn="1"/>
        </p:nvSpPr>
        <p:spPr>
          <a:xfrm>
            <a:off x="624418" y="6465888"/>
            <a:ext cx="5183716" cy="25400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CA" sz="1000" dirty="0">
                <a:solidFill>
                  <a:srgbClr val="FFFFFF"/>
                </a:solidFill>
              </a:rPr>
              <a:t>CERIC Copyright © 2015| All Rights Reserved</a:t>
            </a:r>
            <a:endParaRPr lang="en-US" sz="1000" dirty="0">
              <a:solidFill>
                <a:srgbClr val="FFFFFF"/>
              </a:solidFill>
            </a:endParaRPr>
          </a:p>
        </p:txBody>
      </p:sp>
      <p:sp>
        <p:nvSpPr>
          <p:cNvPr id="14" name="TextBox 13"/>
          <p:cNvSpPr txBox="1"/>
          <p:nvPr userDrawn="1"/>
        </p:nvSpPr>
        <p:spPr>
          <a:xfrm>
            <a:off x="6671734" y="6465889"/>
            <a:ext cx="5185833" cy="3079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B818A81B-98F1-4147-92AD-18AC511E95E8}" type="slidenum">
              <a:rPr lang="en-CA" sz="1400" smtClean="0">
                <a:solidFill>
                  <a:srgbClr val="FFFFFF"/>
                </a:solidFill>
              </a:rPr>
              <a:pPr algn="r" eaLnBrk="1" hangingPunct="1">
                <a:defRPr/>
              </a:pPr>
              <a:t>‹#›</a:t>
            </a:fld>
            <a:endParaRPr lang="en-US" sz="1000">
              <a:solidFill>
                <a:srgbClr val="FFFFFF"/>
              </a:solidFill>
            </a:endParaRPr>
          </a:p>
        </p:txBody>
      </p:sp>
      <p:sp>
        <p:nvSpPr>
          <p:cNvPr id="2" name="Title 1"/>
          <p:cNvSpPr>
            <a:spLocks noGrp="1"/>
          </p:cNvSpPr>
          <p:nvPr>
            <p:ph type="title"/>
          </p:nvPr>
        </p:nvSpPr>
        <p:spPr>
          <a:xfrm>
            <a:off x="609600" y="274638"/>
            <a:ext cx="10972800" cy="1143000"/>
          </a:xfrm>
        </p:spPr>
        <p:txBody>
          <a:bodyPr/>
          <a:lstStyle/>
          <a:p>
            <a:r>
              <a:rPr lang="en-CA" dirty="0"/>
              <a:t>Click to edit Master title style</a:t>
            </a:r>
            <a:endParaRPr lang="en-US" dirty="0"/>
          </a:p>
        </p:txBody>
      </p:sp>
      <p:sp>
        <p:nvSpPr>
          <p:cNvPr id="3" name="Content Placeholder 2"/>
          <p:cNvSpPr>
            <a:spLocks noGrp="1"/>
          </p:cNvSpPr>
          <p:nvPr>
            <p:ph idx="1"/>
          </p:nvPr>
        </p:nvSpPr>
        <p:spPr>
          <a:xfrm>
            <a:off x="609600" y="1600201"/>
            <a:ext cx="10972800" cy="4525963"/>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6" name="Content Placeholder 15"/>
          <p:cNvSpPr>
            <a:spLocks noGrp="1"/>
          </p:cNvSpPr>
          <p:nvPr>
            <p:ph sz="quarter" idx="10"/>
          </p:nvPr>
        </p:nvSpPr>
        <p:spPr>
          <a:xfrm>
            <a:off x="2641600" y="6629400"/>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28108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5_Title and Content">
    <p:spTree>
      <p:nvGrpSpPr>
        <p:cNvPr id="1" name=""/>
        <p:cNvGrpSpPr/>
        <p:nvPr/>
      </p:nvGrpSpPr>
      <p:grpSpPr>
        <a:xfrm>
          <a:off x="0" y="0"/>
          <a:ext cx="0" cy="0"/>
          <a:chOff x="0" y="0"/>
          <a:chExt cx="0" cy="0"/>
        </a:xfrm>
      </p:grpSpPr>
      <p:pic>
        <p:nvPicPr>
          <p:cNvPr id="4" name="Picture 2" descr="topheade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588"/>
            <a:ext cx="12208933"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userDrawn="1"/>
        </p:nvSpPr>
        <p:spPr bwMode="auto">
          <a:xfrm>
            <a:off x="239184" y="11588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r>
              <a:rPr lang="en-US" sz="4400">
                <a:solidFill>
                  <a:srgbClr val="FFFFFF"/>
                </a:solidFill>
                <a:effectLst>
                  <a:outerShdw blurRad="38100" dist="38100" dir="2700000" algn="tl">
                    <a:srgbClr val="DDDDDD"/>
                  </a:outerShdw>
                </a:effectLst>
                <a:latin typeface="Times New Roman" charset="0"/>
              </a:rPr>
              <a:t>Click to edit Master title style</a:t>
            </a:r>
          </a:p>
        </p:txBody>
      </p:sp>
      <p:sp>
        <p:nvSpPr>
          <p:cNvPr id="6" name="Content Placeholder 2"/>
          <p:cNvSpPr txBox="1">
            <a:spLocks/>
          </p:cNvSpPr>
          <p:nvPr userDrawn="1"/>
        </p:nvSpPr>
        <p:spPr>
          <a:xfrm>
            <a:off x="609600" y="1844675"/>
            <a:ext cx="10972800" cy="4281488"/>
          </a:xfrm>
          <a:prstGeom prst="rect">
            <a:avLst/>
          </a:prstGeom>
        </p:spPr>
        <p:txBody>
          <a:bodyPr/>
          <a:lst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FFFFFF"/>
                </a:solidFill>
                <a:latin typeface="+mn-lt"/>
                <a:ea typeface="Arial" charset="0"/>
                <a:cs typeface="+mn-cs"/>
              </a:defRPr>
            </a:lvl2pPr>
            <a:lvl3pPr marL="1143000" indent="-228600" algn="l" rtl="0" eaLnBrk="0" fontAlgn="base" hangingPunct="0">
              <a:spcBef>
                <a:spcPct val="20000"/>
              </a:spcBef>
              <a:spcAft>
                <a:spcPct val="0"/>
              </a:spcAft>
              <a:buChar char="•"/>
              <a:defRPr sz="2400">
                <a:solidFill>
                  <a:srgbClr val="FFFFFF"/>
                </a:solidFill>
                <a:latin typeface="+mn-lt"/>
                <a:ea typeface="Arial" charset="0"/>
                <a:cs typeface="+mn-cs"/>
              </a:defRPr>
            </a:lvl3pPr>
            <a:lvl4pPr marL="1600200" indent="-228600" algn="l" rtl="0" eaLnBrk="0" fontAlgn="base" hangingPunct="0">
              <a:spcBef>
                <a:spcPct val="20000"/>
              </a:spcBef>
              <a:spcAft>
                <a:spcPct val="0"/>
              </a:spcAft>
              <a:buChar char="–"/>
              <a:defRPr sz="2000">
                <a:solidFill>
                  <a:srgbClr val="FFFFFF"/>
                </a:solidFill>
                <a:latin typeface="+mn-lt"/>
                <a:ea typeface="Arial" charset="0"/>
                <a:cs typeface="+mn-cs"/>
              </a:defRPr>
            </a:lvl4pPr>
            <a:lvl5pPr marL="2057400" indent="-228600" algn="l" rtl="0" eaLnBrk="0" fontAlgn="base" hangingPunct="0">
              <a:spcBef>
                <a:spcPct val="20000"/>
              </a:spcBef>
              <a:spcAft>
                <a:spcPct val="0"/>
              </a:spcAft>
              <a:buChar char="»"/>
              <a:defRPr sz="2000">
                <a:solidFill>
                  <a:srgbClr val="FFFFFF"/>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defRPr/>
            </a:pPr>
            <a:r>
              <a:rPr lang="en-US" sz="3200"/>
              <a:t>Click to edit Master text styles</a:t>
            </a:r>
          </a:p>
          <a:p>
            <a:pPr lvl="1">
              <a:defRPr/>
            </a:pPr>
            <a:r>
              <a:rPr lang="en-US" sz="2800"/>
              <a:t>Second level</a:t>
            </a:r>
          </a:p>
          <a:p>
            <a:pPr lvl="2">
              <a:defRPr/>
            </a:pPr>
            <a:r>
              <a:rPr lang="en-US" sz="2400"/>
              <a:t>Third level</a:t>
            </a:r>
          </a:p>
          <a:p>
            <a:pPr lvl="3">
              <a:defRPr/>
            </a:pPr>
            <a:r>
              <a:rPr lang="en-US" sz="2000"/>
              <a:t>Fourth level</a:t>
            </a:r>
          </a:p>
          <a:p>
            <a:pPr lvl="4">
              <a:defRPr/>
            </a:pPr>
            <a:r>
              <a:rPr lang="en-US" sz="2000"/>
              <a:t>Fifth level</a:t>
            </a:r>
            <a:endParaRPr lang="en-US" sz="2000" dirty="0"/>
          </a:p>
        </p:txBody>
      </p:sp>
      <p:sp>
        <p:nvSpPr>
          <p:cNvPr id="7" name="TextBox 6"/>
          <p:cNvSpPr txBox="1"/>
          <p:nvPr userDrawn="1"/>
        </p:nvSpPr>
        <p:spPr>
          <a:xfrm>
            <a:off x="624418" y="6453188"/>
            <a:ext cx="5183716" cy="25400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CA" sz="1000">
                <a:solidFill>
                  <a:srgbClr val="FFFFFF"/>
                </a:solidFill>
              </a:rPr>
              <a:t>CERIC Copyright © 2011 | All Rights Reserved</a:t>
            </a:r>
            <a:endParaRPr lang="en-US" sz="1000">
              <a:solidFill>
                <a:srgbClr val="FFFFFF"/>
              </a:solidFill>
            </a:endParaRPr>
          </a:p>
        </p:txBody>
      </p:sp>
      <p:sp>
        <p:nvSpPr>
          <p:cNvPr id="8" name="TextBox 7"/>
          <p:cNvSpPr txBox="1"/>
          <p:nvPr userDrawn="1"/>
        </p:nvSpPr>
        <p:spPr>
          <a:xfrm>
            <a:off x="6671734" y="6453189"/>
            <a:ext cx="5185833" cy="3079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928BE772-2A46-B446-9DCA-2ABA6C62E3AC}" type="slidenum">
              <a:rPr lang="en-CA" sz="1400" smtClean="0">
                <a:solidFill>
                  <a:srgbClr val="FFFFFF"/>
                </a:solidFill>
              </a:rPr>
              <a:pPr algn="r" eaLnBrk="1" hangingPunct="1">
                <a:defRPr/>
              </a:pPr>
              <a:t>‹#›</a:t>
            </a:fld>
            <a:endParaRPr lang="en-US" sz="1000">
              <a:solidFill>
                <a:srgbClr val="FFFFFF"/>
              </a:solidFill>
            </a:endParaRPr>
          </a:p>
        </p:txBody>
      </p:sp>
      <p:sp>
        <p:nvSpPr>
          <p:cNvPr id="9" name="Title 1"/>
          <p:cNvSpPr txBox="1">
            <a:spLocks/>
          </p:cNvSpPr>
          <p:nvPr userDrawn="1"/>
        </p:nvSpPr>
        <p:spPr>
          <a:xfrm>
            <a:off x="914400" y="2143126"/>
            <a:ext cx="10363200" cy="1470025"/>
          </a:xfrm>
          <a:prstGeom prst="rect">
            <a:avLst/>
          </a:prstGeom>
        </p:spPr>
        <p:txBody>
          <a:bodyPr/>
          <a:lst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spcBef>
                <a:spcPct val="0"/>
              </a:spcBef>
              <a:spcAft>
                <a:spcPct val="0"/>
              </a:spcAft>
              <a:defRPr sz="4400">
                <a:solidFill>
                  <a:schemeClr val="tx2"/>
                </a:solidFill>
                <a:latin typeface="Times New Roman" pitchFamily="18" charset="0"/>
                <a:cs typeface="Arial" charset="0"/>
              </a:defRPr>
            </a:lvl6pPr>
            <a:lvl7pPr marL="914400" algn="l" rtl="0" fontAlgn="base">
              <a:spcBef>
                <a:spcPct val="0"/>
              </a:spcBef>
              <a:spcAft>
                <a:spcPct val="0"/>
              </a:spcAft>
              <a:defRPr sz="4400">
                <a:solidFill>
                  <a:schemeClr val="tx2"/>
                </a:solidFill>
                <a:latin typeface="Times New Roman" pitchFamily="18" charset="0"/>
                <a:cs typeface="Arial" charset="0"/>
              </a:defRPr>
            </a:lvl7pPr>
            <a:lvl8pPr marL="1371600" algn="l" rtl="0" fontAlgn="base">
              <a:spcBef>
                <a:spcPct val="0"/>
              </a:spcBef>
              <a:spcAft>
                <a:spcPct val="0"/>
              </a:spcAft>
              <a:defRPr sz="4400">
                <a:solidFill>
                  <a:schemeClr val="tx2"/>
                </a:solidFill>
                <a:latin typeface="Times New Roman" pitchFamily="18" charset="0"/>
                <a:cs typeface="Arial" charset="0"/>
              </a:defRPr>
            </a:lvl8pPr>
            <a:lvl9pPr marL="1828800" algn="l" rtl="0" fontAlgn="base">
              <a:spcBef>
                <a:spcPct val="0"/>
              </a:spcBef>
              <a:spcAft>
                <a:spcPct val="0"/>
              </a:spcAft>
              <a:defRPr sz="4400">
                <a:solidFill>
                  <a:schemeClr val="tx2"/>
                </a:solidFill>
                <a:latin typeface="Times New Roman" pitchFamily="18" charset="0"/>
                <a:cs typeface="Arial" charset="0"/>
              </a:defRPr>
            </a:lvl9pPr>
          </a:lstStyle>
          <a:p>
            <a:pPr>
              <a:defRPr/>
            </a:pPr>
            <a:r>
              <a:rPr lang="en-US" sz="4400"/>
              <a:t>Click to edit Master title style</a:t>
            </a:r>
          </a:p>
        </p:txBody>
      </p:sp>
      <p:sp>
        <p:nvSpPr>
          <p:cNvPr id="10" name="Subtitle 2"/>
          <p:cNvSpPr txBox="1">
            <a:spLocks/>
          </p:cNvSpPr>
          <p:nvPr userDrawn="1"/>
        </p:nvSpPr>
        <p:spPr>
          <a:xfrm>
            <a:off x="1828800" y="3898900"/>
            <a:ext cx="8534400" cy="1752600"/>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ＭＳ Ｐゴシック" charset="0"/>
                <a:cs typeface="+mn-cs"/>
              </a:defRPr>
            </a:lvl1pPr>
            <a:lvl2pPr marL="457200" indent="0" algn="ctr" rtl="0" eaLnBrk="0" fontAlgn="base" hangingPunct="0">
              <a:spcBef>
                <a:spcPct val="20000"/>
              </a:spcBef>
              <a:spcAft>
                <a:spcPct val="0"/>
              </a:spcAft>
              <a:buNone/>
              <a:defRPr sz="2800">
                <a:solidFill>
                  <a:schemeClr val="tx1"/>
                </a:solidFill>
                <a:latin typeface="+mn-lt"/>
                <a:ea typeface="Arial" charset="0"/>
                <a:cs typeface="+mn-cs"/>
              </a:defRPr>
            </a:lvl2pPr>
            <a:lvl3pPr marL="914400" indent="0" algn="ctr" rtl="0" eaLnBrk="0" fontAlgn="base" hangingPunct="0">
              <a:spcBef>
                <a:spcPct val="20000"/>
              </a:spcBef>
              <a:spcAft>
                <a:spcPct val="0"/>
              </a:spcAft>
              <a:buNone/>
              <a:defRPr sz="2400">
                <a:solidFill>
                  <a:schemeClr val="tx1"/>
                </a:solidFill>
                <a:latin typeface="+mn-lt"/>
                <a:ea typeface="Arial" charset="0"/>
                <a:cs typeface="+mn-cs"/>
              </a:defRPr>
            </a:lvl3pPr>
            <a:lvl4pPr marL="1371600" indent="0" algn="ctr" rtl="0" eaLnBrk="0" fontAlgn="base" hangingPunct="0">
              <a:spcBef>
                <a:spcPct val="20000"/>
              </a:spcBef>
              <a:spcAft>
                <a:spcPct val="0"/>
              </a:spcAft>
              <a:buNone/>
              <a:defRPr sz="2000">
                <a:solidFill>
                  <a:schemeClr val="tx1"/>
                </a:solidFill>
                <a:latin typeface="+mn-lt"/>
                <a:ea typeface="Arial" charset="0"/>
                <a:cs typeface="+mn-cs"/>
              </a:defRPr>
            </a:lvl4pPr>
            <a:lvl5pPr marL="1828800" indent="0" algn="ctr" rtl="0" eaLnBrk="0" fontAlgn="base" hangingPunct="0">
              <a:spcBef>
                <a:spcPct val="20000"/>
              </a:spcBef>
              <a:spcAft>
                <a:spcPct val="0"/>
              </a:spcAft>
              <a:buNone/>
              <a:defRPr sz="2000">
                <a:solidFill>
                  <a:schemeClr val="tx1"/>
                </a:solidFill>
                <a:latin typeface="+mn-lt"/>
                <a:ea typeface="Arial" charset="0"/>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defRPr/>
            </a:pPr>
            <a:r>
              <a:rPr lang="en-US" sz="3200"/>
              <a:t>Click to edit Master subtitle style</a:t>
            </a:r>
          </a:p>
        </p:txBody>
      </p:sp>
      <p:pic>
        <p:nvPicPr>
          <p:cNvPr id="11" name="Picture 15" descr="74362287.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1216026"/>
            <a:ext cx="12211051"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topheade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288"/>
            <a:ext cx="12208933" cy="1289050"/>
          </a:xfrm>
          <a:prstGeom prst="rect">
            <a:avLst/>
          </a:prstGeom>
          <a:noFill/>
          <a:ln>
            <a:noFill/>
          </a:ln>
          <a:effectLst>
            <a:outerShdw blurRad="50800" dist="38100" dir="5400000" algn="t"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userDrawn="1"/>
        </p:nvSpPr>
        <p:spPr>
          <a:xfrm>
            <a:off x="624418" y="6465888"/>
            <a:ext cx="5183716" cy="25400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CA" sz="1000" dirty="0">
                <a:solidFill>
                  <a:srgbClr val="FFFFFF"/>
                </a:solidFill>
              </a:rPr>
              <a:t>CERIC Copyright © 2015| All Rights Reserved</a:t>
            </a:r>
            <a:endParaRPr lang="en-US" sz="1000" dirty="0">
              <a:solidFill>
                <a:srgbClr val="FFFFFF"/>
              </a:solidFill>
            </a:endParaRPr>
          </a:p>
        </p:txBody>
      </p:sp>
      <p:sp>
        <p:nvSpPr>
          <p:cNvPr id="14" name="TextBox 13"/>
          <p:cNvSpPr txBox="1"/>
          <p:nvPr userDrawn="1"/>
        </p:nvSpPr>
        <p:spPr>
          <a:xfrm>
            <a:off x="6671734" y="6465889"/>
            <a:ext cx="5185833" cy="3079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B818A81B-98F1-4147-92AD-18AC511E95E8}" type="slidenum">
              <a:rPr lang="en-CA" sz="1400" smtClean="0">
                <a:solidFill>
                  <a:srgbClr val="FFFFFF"/>
                </a:solidFill>
              </a:rPr>
              <a:pPr algn="r" eaLnBrk="1" hangingPunct="1">
                <a:defRPr/>
              </a:pPr>
              <a:t>‹#›</a:t>
            </a:fld>
            <a:endParaRPr lang="en-US" sz="1000">
              <a:solidFill>
                <a:srgbClr val="FFFFFF"/>
              </a:solidFill>
            </a:endParaRPr>
          </a:p>
        </p:txBody>
      </p:sp>
      <p:sp>
        <p:nvSpPr>
          <p:cNvPr id="2" name="Title 1"/>
          <p:cNvSpPr>
            <a:spLocks noGrp="1"/>
          </p:cNvSpPr>
          <p:nvPr>
            <p:ph type="title"/>
          </p:nvPr>
        </p:nvSpPr>
        <p:spPr>
          <a:xfrm>
            <a:off x="609600" y="274638"/>
            <a:ext cx="10972800" cy="1143000"/>
          </a:xfrm>
        </p:spPr>
        <p:txBody>
          <a:bodyPr/>
          <a:lstStyle/>
          <a:p>
            <a:r>
              <a:rPr lang="en-CA" dirty="0"/>
              <a:t>Click to edit Master title style</a:t>
            </a:r>
            <a:endParaRPr lang="en-US" dirty="0"/>
          </a:p>
        </p:txBody>
      </p:sp>
      <p:sp>
        <p:nvSpPr>
          <p:cNvPr id="3" name="Content Placeholder 2"/>
          <p:cNvSpPr>
            <a:spLocks noGrp="1"/>
          </p:cNvSpPr>
          <p:nvPr>
            <p:ph idx="1"/>
          </p:nvPr>
        </p:nvSpPr>
        <p:spPr>
          <a:xfrm>
            <a:off x="609600" y="1600201"/>
            <a:ext cx="10972800" cy="4525963"/>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6" name="Content Placeholder 15"/>
          <p:cNvSpPr>
            <a:spLocks noGrp="1"/>
          </p:cNvSpPr>
          <p:nvPr>
            <p:ph sz="quarter" idx="10"/>
          </p:nvPr>
        </p:nvSpPr>
        <p:spPr>
          <a:xfrm>
            <a:off x="2641600" y="6629400"/>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2810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6_Title and Content">
    <p:spTree>
      <p:nvGrpSpPr>
        <p:cNvPr id="1" name=""/>
        <p:cNvGrpSpPr/>
        <p:nvPr/>
      </p:nvGrpSpPr>
      <p:grpSpPr>
        <a:xfrm>
          <a:off x="0" y="0"/>
          <a:ext cx="0" cy="0"/>
          <a:chOff x="0" y="0"/>
          <a:chExt cx="0" cy="0"/>
        </a:xfrm>
      </p:grpSpPr>
      <p:pic>
        <p:nvPicPr>
          <p:cNvPr id="4" name="Picture 2" descr="topheade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588"/>
            <a:ext cx="12208933"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userDrawn="1"/>
        </p:nvSpPr>
        <p:spPr bwMode="auto">
          <a:xfrm>
            <a:off x="239184" y="11588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r>
              <a:rPr lang="en-US" sz="4400">
                <a:solidFill>
                  <a:srgbClr val="FFFFFF"/>
                </a:solidFill>
                <a:effectLst>
                  <a:outerShdw blurRad="38100" dist="38100" dir="2700000" algn="tl">
                    <a:srgbClr val="DDDDDD"/>
                  </a:outerShdw>
                </a:effectLst>
                <a:latin typeface="Times New Roman" charset="0"/>
              </a:rPr>
              <a:t>Click to edit Master title style</a:t>
            </a:r>
          </a:p>
        </p:txBody>
      </p:sp>
      <p:sp>
        <p:nvSpPr>
          <p:cNvPr id="6" name="Content Placeholder 2"/>
          <p:cNvSpPr txBox="1">
            <a:spLocks/>
          </p:cNvSpPr>
          <p:nvPr userDrawn="1"/>
        </p:nvSpPr>
        <p:spPr>
          <a:xfrm>
            <a:off x="609600" y="1844675"/>
            <a:ext cx="10972800" cy="4281488"/>
          </a:xfrm>
          <a:prstGeom prst="rect">
            <a:avLst/>
          </a:prstGeom>
        </p:spPr>
        <p:txBody>
          <a:bodyPr/>
          <a:lst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FFFFFF"/>
                </a:solidFill>
                <a:latin typeface="+mn-lt"/>
                <a:ea typeface="Arial" charset="0"/>
                <a:cs typeface="+mn-cs"/>
              </a:defRPr>
            </a:lvl2pPr>
            <a:lvl3pPr marL="1143000" indent="-228600" algn="l" rtl="0" eaLnBrk="0" fontAlgn="base" hangingPunct="0">
              <a:spcBef>
                <a:spcPct val="20000"/>
              </a:spcBef>
              <a:spcAft>
                <a:spcPct val="0"/>
              </a:spcAft>
              <a:buChar char="•"/>
              <a:defRPr sz="2400">
                <a:solidFill>
                  <a:srgbClr val="FFFFFF"/>
                </a:solidFill>
                <a:latin typeface="+mn-lt"/>
                <a:ea typeface="Arial" charset="0"/>
                <a:cs typeface="+mn-cs"/>
              </a:defRPr>
            </a:lvl3pPr>
            <a:lvl4pPr marL="1600200" indent="-228600" algn="l" rtl="0" eaLnBrk="0" fontAlgn="base" hangingPunct="0">
              <a:spcBef>
                <a:spcPct val="20000"/>
              </a:spcBef>
              <a:spcAft>
                <a:spcPct val="0"/>
              </a:spcAft>
              <a:buChar char="–"/>
              <a:defRPr sz="2000">
                <a:solidFill>
                  <a:srgbClr val="FFFFFF"/>
                </a:solidFill>
                <a:latin typeface="+mn-lt"/>
                <a:ea typeface="Arial" charset="0"/>
                <a:cs typeface="+mn-cs"/>
              </a:defRPr>
            </a:lvl4pPr>
            <a:lvl5pPr marL="2057400" indent="-228600" algn="l" rtl="0" eaLnBrk="0" fontAlgn="base" hangingPunct="0">
              <a:spcBef>
                <a:spcPct val="20000"/>
              </a:spcBef>
              <a:spcAft>
                <a:spcPct val="0"/>
              </a:spcAft>
              <a:buChar char="»"/>
              <a:defRPr sz="2000">
                <a:solidFill>
                  <a:srgbClr val="FFFFFF"/>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defRPr/>
            </a:pPr>
            <a:r>
              <a:rPr lang="en-US" sz="3200"/>
              <a:t>Click to edit Master text styles</a:t>
            </a:r>
          </a:p>
          <a:p>
            <a:pPr lvl="1">
              <a:defRPr/>
            </a:pPr>
            <a:r>
              <a:rPr lang="en-US" sz="2800"/>
              <a:t>Second level</a:t>
            </a:r>
          </a:p>
          <a:p>
            <a:pPr lvl="2">
              <a:defRPr/>
            </a:pPr>
            <a:r>
              <a:rPr lang="en-US" sz="2400"/>
              <a:t>Third level</a:t>
            </a:r>
          </a:p>
          <a:p>
            <a:pPr lvl="3">
              <a:defRPr/>
            </a:pPr>
            <a:r>
              <a:rPr lang="en-US" sz="2000"/>
              <a:t>Fourth level</a:t>
            </a:r>
          </a:p>
          <a:p>
            <a:pPr lvl="4">
              <a:defRPr/>
            </a:pPr>
            <a:r>
              <a:rPr lang="en-US" sz="2000"/>
              <a:t>Fifth level</a:t>
            </a:r>
            <a:endParaRPr lang="en-US" sz="2000" dirty="0"/>
          </a:p>
        </p:txBody>
      </p:sp>
      <p:sp>
        <p:nvSpPr>
          <p:cNvPr id="7" name="TextBox 6"/>
          <p:cNvSpPr txBox="1"/>
          <p:nvPr userDrawn="1"/>
        </p:nvSpPr>
        <p:spPr>
          <a:xfrm>
            <a:off x="624418" y="6453188"/>
            <a:ext cx="5183716" cy="25400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CA" sz="1000">
                <a:solidFill>
                  <a:srgbClr val="FFFFFF"/>
                </a:solidFill>
              </a:rPr>
              <a:t>CERIC Copyright © 2011 | All Rights Reserved</a:t>
            </a:r>
            <a:endParaRPr lang="en-US" sz="1000">
              <a:solidFill>
                <a:srgbClr val="FFFFFF"/>
              </a:solidFill>
            </a:endParaRPr>
          </a:p>
        </p:txBody>
      </p:sp>
      <p:sp>
        <p:nvSpPr>
          <p:cNvPr id="8" name="TextBox 7"/>
          <p:cNvSpPr txBox="1"/>
          <p:nvPr userDrawn="1"/>
        </p:nvSpPr>
        <p:spPr>
          <a:xfrm>
            <a:off x="6671734" y="6453189"/>
            <a:ext cx="5185833" cy="3079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928BE772-2A46-B446-9DCA-2ABA6C62E3AC}" type="slidenum">
              <a:rPr lang="en-CA" sz="1400" smtClean="0">
                <a:solidFill>
                  <a:srgbClr val="FFFFFF"/>
                </a:solidFill>
              </a:rPr>
              <a:pPr algn="r" eaLnBrk="1" hangingPunct="1">
                <a:defRPr/>
              </a:pPr>
              <a:t>‹#›</a:t>
            </a:fld>
            <a:endParaRPr lang="en-US" sz="1000">
              <a:solidFill>
                <a:srgbClr val="FFFFFF"/>
              </a:solidFill>
            </a:endParaRPr>
          </a:p>
        </p:txBody>
      </p:sp>
      <p:sp>
        <p:nvSpPr>
          <p:cNvPr id="9" name="Title 1"/>
          <p:cNvSpPr txBox="1">
            <a:spLocks/>
          </p:cNvSpPr>
          <p:nvPr userDrawn="1"/>
        </p:nvSpPr>
        <p:spPr>
          <a:xfrm>
            <a:off x="914400" y="2143126"/>
            <a:ext cx="10363200" cy="1470025"/>
          </a:xfrm>
          <a:prstGeom prst="rect">
            <a:avLst/>
          </a:prstGeom>
        </p:spPr>
        <p:txBody>
          <a:bodyPr/>
          <a:lst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spcBef>
                <a:spcPct val="0"/>
              </a:spcBef>
              <a:spcAft>
                <a:spcPct val="0"/>
              </a:spcAft>
              <a:defRPr sz="4400">
                <a:solidFill>
                  <a:schemeClr val="tx2"/>
                </a:solidFill>
                <a:latin typeface="Times New Roman" pitchFamily="18" charset="0"/>
                <a:cs typeface="Arial" charset="0"/>
              </a:defRPr>
            </a:lvl6pPr>
            <a:lvl7pPr marL="914400" algn="l" rtl="0" fontAlgn="base">
              <a:spcBef>
                <a:spcPct val="0"/>
              </a:spcBef>
              <a:spcAft>
                <a:spcPct val="0"/>
              </a:spcAft>
              <a:defRPr sz="4400">
                <a:solidFill>
                  <a:schemeClr val="tx2"/>
                </a:solidFill>
                <a:latin typeface="Times New Roman" pitchFamily="18" charset="0"/>
                <a:cs typeface="Arial" charset="0"/>
              </a:defRPr>
            </a:lvl7pPr>
            <a:lvl8pPr marL="1371600" algn="l" rtl="0" fontAlgn="base">
              <a:spcBef>
                <a:spcPct val="0"/>
              </a:spcBef>
              <a:spcAft>
                <a:spcPct val="0"/>
              </a:spcAft>
              <a:defRPr sz="4400">
                <a:solidFill>
                  <a:schemeClr val="tx2"/>
                </a:solidFill>
                <a:latin typeface="Times New Roman" pitchFamily="18" charset="0"/>
                <a:cs typeface="Arial" charset="0"/>
              </a:defRPr>
            </a:lvl8pPr>
            <a:lvl9pPr marL="1828800" algn="l" rtl="0" fontAlgn="base">
              <a:spcBef>
                <a:spcPct val="0"/>
              </a:spcBef>
              <a:spcAft>
                <a:spcPct val="0"/>
              </a:spcAft>
              <a:defRPr sz="4400">
                <a:solidFill>
                  <a:schemeClr val="tx2"/>
                </a:solidFill>
                <a:latin typeface="Times New Roman" pitchFamily="18" charset="0"/>
                <a:cs typeface="Arial" charset="0"/>
              </a:defRPr>
            </a:lvl9pPr>
          </a:lstStyle>
          <a:p>
            <a:pPr>
              <a:defRPr/>
            </a:pPr>
            <a:r>
              <a:rPr lang="en-US" sz="4400"/>
              <a:t>Click to edit Master title style</a:t>
            </a:r>
          </a:p>
        </p:txBody>
      </p:sp>
      <p:sp>
        <p:nvSpPr>
          <p:cNvPr id="10" name="Subtitle 2"/>
          <p:cNvSpPr txBox="1">
            <a:spLocks/>
          </p:cNvSpPr>
          <p:nvPr userDrawn="1"/>
        </p:nvSpPr>
        <p:spPr>
          <a:xfrm>
            <a:off x="1828800" y="3898900"/>
            <a:ext cx="8534400" cy="1752600"/>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ＭＳ Ｐゴシック" charset="0"/>
                <a:cs typeface="+mn-cs"/>
              </a:defRPr>
            </a:lvl1pPr>
            <a:lvl2pPr marL="457200" indent="0" algn="ctr" rtl="0" eaLnBrk="0" fontAlgn="base" hangingPunct="0">
              <a:spcBef>
                <a:spcPct val="20000"/>
              </a:spcBef>
              <a:spcAft>
                <a:spcPct val="0"/>
              </a:spcAft>
              <a:buNone/>
              <a:defRPr sz="2800">
                <a:solidFill>
                  <a:schemeClr val="tx1"/>
                </a:solidFill>
                <a:latin typeface="+mn-lt"/>
                <a:ea typeface="Arial" charset="0"/>
                <a:cs typeface="+mn-cs"/>
              </a:defRPr>
            </a:lvl2pPr>
            <a:lvl3pPr marL="914400" indent="0" algn="ctr" rtl="0" eaLnBrk="0" fontAlgn="base" hangingPunct="0">
              <a:spcBef>
                <a:spcPct val="20000"/>
              </a:spcBef>
              <a:spcAft>
                <a:spcPct val="0"/>
              </a:spcAft>
              <a:buNone/>
              <a:defRPr sz="2400">
                <a:solidFill>
                  <a:schemeClr val="tx1"/>
                </a:solidFill>
                <a:latin typeface="+mn-lt"/>
                <a:ea typeface="Arial" charset="0"/>
                <a:cs typeface="+mn-cs"/>
              </a:defRPr>
            </a:lvl3pPr>
            <a:lvl4pPr marL="1371600" indent="0" algn="ctr" rtl="0" eaLnBrk="0" fontAlgn="base" hangingPunct="0">
              <a:spcBef>
                <a:spcPct val="20000"/>
              </a:spcBef>
              <a:spcAft>
                <a:spcPct val="0"/>
              </a:spcAft>
              <a:buNone/>
              <a:defRPr sz="2000">
                <a:solidFill>
                  <a:schemeClr val="tx1"/>
                </a:solidFill>
                <a:latin typeface="+mn-lt"/>
                <a:ea typeface="Arial" charset="0"/>
                <a:cs typeface="+mn-cs"/>
              </a:defRPr>
            </a:lvl4pPr>
            <a:lvl5pPr marL="1828800" indent="0" algn="ctr" rtl="0" eaLnBrk="0" fontAlgn="base" hangingPunct="0">
              <a:spcBef>
                <a:spcPct val="20000"/>
              </a:spcBef>
              <a:spcAft>
                <a:spcPct val="0"/>
              </a:spcAft>
              <a:buNone/>
              <a:defRPr sz="2000">
                <a:solidFill>
                  <a:schemeClr val="tx1"/>
                </a:solidFill>
                <a:latin typeface="+mn-lt"/>
                <a:ea typeface="Arial" charset="0"/>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defRPr/>
            </a:pPr>
            <a:r>
              <a:rPr lang="en-US" sz="3200"/>
              <a:t>Click to edit Master subtitle style</a:t>
            </a:r>
          </a:p>
        </p:txBody>
      </p:sp>
      <p:pic>
        <p:nvPicPr>
          <p:cNvPr id="11" name="Picture 15" descr="74362287.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1216026"/>
            <a:ext cx="12211051"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topheade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288"/>
            <a:ext cx="12208933" cy="1289050"/>
          </a:xfrm>
          <a:prstGeom prst="rect">
            <a:avLst/>
          </a:prstGeom>
          <a:noFill/>
          <a:ln>
            <a:noFill/>
          </a:ln>
          <a:effectLst>
            <a:outerShdw blurRad="50800" dist="38100" dir="5400000" algn="t"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userDrawn="1"/>
        </p:nvSpPr>
        <p:spPr>
          <a:xfrm>
            <a:off x="624418" y="6465888"/>
            <a:ext cx="5183716" cy="25400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CA" sz="1000" dirty="0">
                <a:solidFill>
                  <a:srgbClr val="FFFFFF"/>
                </a:solidFill>
              </a:rPr>
              <a:t>CERIC Copyright © 2015| All Rights Reserved</a:t>
            </a:r>
            <a:endParaRPr lang="en-US" sz="1000" dirty="0">
              <a:solidFill>
                <a:srgbClr val="FFFFFF"/>
              </a:solidFill>
            </a:endParaRPr>
          </a:p>
        </p:txBody>
      </p:sp>
      <p:sp>
        <p:nvSpPr>
          <p:cNvPr id="14" name="TextBox 13"/>
          <p:cNvSpPr txBox="1"/>
          <p:nvPr userDrawn="1"/>
        </p:nvSpPr>
        <p:spPr>
          <a:xfrm>
            <a:off x="6671734" y="6465889"/>
            <a:ext cx="5185833" cy="3079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B818A81B-98F1-4147-92AD-18AC511E95E8}" type="slidenum">
              <a:rPr lang="en-CA" sz="1400" smtClean="0">
                <a:solidFill>
                  <a:srgbClr val="FFFFFF"/>
                </a:solidFill>
              </a:rPr>
              <a:pPr algn="r" eaLnBrk="1" hangingPunct="1">
                <a:defRPr/>
              </a:pPr>
              <a:t>‹#›</a:t>
            </a:fld>
            <a:endParaRPr lang="en-US" sz="1000">
              <a:solidFill>
                <a:srgbClr val="FFFFFF"/>
              </a:solidFill>
            </a:endParaRPr>
          </a:p>
        </p:txBody>
      </p:sp>
      <p:sp>
        <p:nvSpPr>
          <p:cNvPr id="2" name="Title 1"/>
          <p:cNvSpPr>
            <a:spLocks noGrp="1"/>
          </p:cNvSpPr>
          <p:nvPr>
            <p:ph type="title"/>
          </p:nvPr>
        </p:nvSpPr>
        <p:spPr>
          <a:xfrm>
            <a:off x="609600" y="274638"/>
            <a:ext cx="10972800" cy="1143000"/>
          </a:xfrm>
        </p:spPr>
        <p:txBody>
          <a:bodyPr/>
          <a:lstStyle/>
          <a:p>
            <a:r>
              <a:rPr lang="en-CA" dirty="0"/>
              <a:t>Click to edit Master title style</a:t>
            </a:r>
            <a:endParaRPr lang="en-US" dirty="0"/>
          </a:p>
        </p:txBody>
      </p:sp>
      <p:sp>
        <p:nvSpPr>
          <p:cNvPr id="3" name="Content Placeholder 2"/>
          <p:cNvSpPr>
            <a:spLocks noGrp="1"/>
          </p:cNvSpPr>
          <p:nvPr>
            <p:ph idx="1"/>
          </p:nvPr>
        </p:nvSpPr>
        <p:spPr>
          <a:xfrm>
            <a:off x="609600" y="1600201"/>
            <a:ext cx="10972800" cy="4525963"/>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6" name="Content Placeholder 15"/>
          <p:cNvSpPr>
            <a:spLocks noGrp="1"/>
          </p:cNvSpPr>
          <p:nvPr>
            <p:ph sz="quarter" idx="10"/>
          </p:nvPr>
        </p:nvSpPr>
        <p:spPr>
          <a:xfrm>
            <a:off x="2641600" y="6629400"/>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2810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rotWithShape="1">
          <a:gsLst>
            <a:gs pos="0">
              <a:schemeClr val="bg2">
                <a:tint val="48000"/>
                <a:satMod val="300000"/>
                <a:alpha val="0"/>
              </a:schemeClr>
            </a:gs>
            <a:gs pos="12000">
              <a:schemeClr val="bg2">
                <a:tint val="48000"/>
                <a:satMod val="300000"/>
              </a:schemeClr>
            </a:gs>
            <a:gs pos="20000">
              <a:schemeClr val="bg2">
                <a:tint val="49000"/>
                <a:satMod val="300000"/>
                <a:alpha val="6000"/>
              </a:schemeClr>
            </a:gs>
            <a:gs pos="100000">
              <a:schemeClr val="bg2">
                <a:shade val="30000"/>
                <a:alpha val="17000"/>
              </a:schemeClr>
            </a:gs>
          </a:gsLst>
          <a:path path="circle">
            <a:fillToRect l="10000" t="-25000" r="10000" b="125000"/>
          </a:path>
        </a:gradFill>
        <a:effectLst/>
      </p:bgPr>
    </p:bg>
    <p:spTree>
      <p:nvGrpSpPr>
        <p:cNvPr id="1" name=""/>
        <p:cNvGrpSpPr/>
        <p:nvPr/>
      </p:nvGrpSpPr>
      <p:grpSpPr>
        <a:xfrm>
          <a:off x="0" y="0"/>
          <a:ext cx="0" cy="0"/>
          <a:chOff x="0" y="0"/>
          <a:chExt cx="0" cy="0"/>
        </a:xfrm>
      </p:grpSpPr>
      <p:sp>
        <p:nvSpPr>
          <p:cNvPr id="9" name="Rectangle 8"/>
          <p:cNvSpPr/>
          <p:nvPr/>
        </p:nvSpPr>
        <p:spPr bwMode="ltGray">
          <a:xfrm>
            <a:off x="0" y="1"/>
            <a:ext cx="12192000" cy="2602520"/>
          </a:xfrm>
          <a:prstGeom prst="rect">
            <a:avLst/>
          </a:prstGeom>
          <a:solidFill>
            <a:srgbClr val="EA4C2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Rectangle 11"/>
          <p:cNvSpPr/>
          <p:nvPr/>
        </p:nvSpPr>
        <p:spPr bwMode="invGray">
          <a:xfrm>
            <a:off x="0" y="2602520"/>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title"/>
          </p:nvPr>
        </p:nvSpPr>
        <p:spPr>
          <a:xfrm>
            <a:off x="999744" y="118872"/>
            <a:ext cx="10684256"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solidFill>
                  <a:srgbClr val="FFFFFF"/>
                </a:solidFill>
              </a:defRPr>
            </a:lvl1pPr>
            <a:extLst/>
          </a:lstStyle>
          <a:p>
            <a:r>
              <a:rPr kumimoji="0" lang="en-CA" dirty="0"/>
              <a:t>Click to edit Master title style</a:t>
            </a:r>
            <a:endParaRPr kumimoji="0" lang="en-US" dirty="0"/>
          </a:p>
        </p:txBody>
      </p:sp>
      <p:sp>
        <p:nvSpPr>
          <p:cNvPr id="3" name="Text Placeholder 2"/>
          <p:cNvSpPr>
            <a:spLocks noGrp="1"/>
          </p:cNvSpPr>
          <p:nvPr>
            <p:ph type="body" idx="1"/>
          </p:nvPr>
        </p:nvSpPr>
        <p:spPr>
          <a:xfrm>
            <a:off x="987552" y="1828800"/>
            <a:ext cx="10696448"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CA" dirty="0"/>
              <a:t>Click to edit Master text styles</a:t>
            </a:r>
          </a:p>
        </p:txBody>
      </p:sp>
      <p:sp>
        <p:nvSpPr>
          <p:cNvPr id="14" name="Date Placeholder 3"/>
          <p:cNvSpPr>
            <a:spLocks noGrp="1"/>
          </p:cNvSpPr>
          <p:nvPr>
            <p:ph type="dt" sz="half" idx="10"/>
          </p:nvPr>
        </p:nvSpPr>
        <p:spPr>
          <a:xfrm>
            <a:off x="609600" y="6476999"/>
            <a:ext cx="2844800" cy="274320"/>
          </a:xfrm>
          <a:prstGeom prst="rect">
            <a:avLst/>
          </a:prstGeom>
        </p:spPr>
        <p:txBody>
          <a:bodyPr/>
          <a:lstStyle>
            <a:lvl1pPr>
              <a:defRPr>
                <a:solidFill>
                  <a:srgbClr val="000000"/>
                </a:solidFill>
              </a:defRPr>
            </a:lvl1pPr>
          </a:lstStyle>
          <a:p>
            <a:fld id="{0B7EEC40-E3A2-BA48-BBC5-DFE5FBA7D13F}" type="datetimeFigureOut">
              <a:rPr lang="en-US" smtClean="0"/>
              <a:pPr/>
              <a:t>10/30/19</a:t>
            </a:fld>
            <a:endParaRPr lang="en-US" dirty="0"/>
          </a:p>
        </p:txBody>
      </p:sp>
      <p:sp>
        <p:nvSpPr>
          <p:cNvPr id="15" name="Footer Placeholder 4"/>
          <p:cNvSpPr>
            <a:spLocks noGrp="1"/>
          </p:cNvSpPr>
          <p:nvPr>
            <p:ph type="ftr" sz="quarter" idx="11"/>
          </p:nvPr>
        </p:nvSpPr>
        <p:spPr>
          <a:xfrm>
            <a:off x="3520796" y="6476999"/>
            <a:ext cx="7343625" cy="274320"/>
          </a:xfrm>
          <a:prstGeom prst="rect">
            <a:avLst/>
          </a:prstGeom>
        </p:spPr>
        <p:txBody>
          <a:bodyPr/>
          <a:lstStyle/>
          <a:p>
            <a:r>
              <a:rPr lang="en-CA">
                <a:solidFill>
                  <a:srgbClr val="262626"/>
                </a:solidFill>
              </a:rPr>
              <a:t>CERIC Copyright © 2018| All Rights Reserved</a:t>
            </a:r>
            <a:endParaRPr lang="en-US" dirty="0">
              <a:solidFill>
                <a:srgbClr val="262626"/>
              </a:solidFill>
            </a:endParaRPr>
          </a:p>
        </p:txBody>
      </p:sp>
      <p:sp>
        <p:nvSpPr>
          <p:cNvPr id="16" name="Slide Number Placeholder 5"/>
          <p:cNvSpPr>
            <a:spLocks noGrp="1"/>
          </p:cNvSpPr>
          <p:nvPr>
            <p:ph type="sldNum" sz="quarter" idx="12"/>
          </p:nvPr>
        </p:nvSpPr>
        <p:spPr>
          <a:xfrm>
            <a:off x="10603915" y="6476999"/>
            <a:ext cx="978485" cy="274320"/>
          </a:xfrm>
          <a:prstGeom prst="rect">
            <a:avLst/>
          </a:prstGeom>
        </p:spPr>
        <p:txBody>
          <a:bodyPr/>
          <a:lstStyle>
            <a:lvl1pPr>
              <a:defRPr>
                <a:solidFill>
                  <a:srgbClr val="000000"/>
                </a:solidFill>
              </a:defRPr>
            </a:lvl1pPr>
          </a:lstStyle>
          <a:p>
            <a:fld id="{AD1DAD31-FD97-F647-A8EB-5E17F53E50C8}" type="slidenum">
              <a:rPr lang="en-US" smtClean="0"/>
              <a:pPr/>
              <a:t>‹#›</a:t>
            </a:fld>
            <a:endParaRPr lang="en-US" dirty="0"/>
          </a:p>
        </p:txBody>
      </p:sp>
      <p:pic>
        <p:nvPicPr>
          <p:cNvPr id="10" name="Picture 9">
            <a:extLst>
              <a:ext uri="{FF2B5EF4-FFF2-40B4-BE49-F238E27FC236}">
                <a16:creationId xmlns:a16="http://schemas.microsoft.com/office/drawing/2014/main" id="{4CA916EF-0261-9F4C-977E-FD300787FE71}"/>
              </a:ext>
            </a:extLst>
          </p:cNvPr>
          <p:cNvPicPr>
            <a:picLocks noChangeAspect="1"/>
          </p:cNvPicPr>
          <p:nvPr userDrawn="1"/>
        </p:nvPicPr>
        <p:blipFill>
          <a:blip r:embed="rId2"/>
          <a:stretch>
            <a:fillRect/>
          </a:stretch>
        </p:blipFill>
        <p:spPr>
          <a:xfrm>
            <a:off x="8268925" y="6476999"/>
            <a:ext cx="2268594" cy="285314"/>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CA"/>
              <a:t>Click to edit Master title style</a:t>
            </a:r>
            <a:endParaRPr kumimoji="0" lang="en-US"/>
          </a:p>
        </p:txBody>
      </p:sp>
      <p:sp>
        <p:nvSpPr>
          <p:cNvPr id="3" name="Content Placeholder 2"/>
          <p:cNvSpPr>
            <a:spLocks noGrp="1"/>
          </p:cNvSpPr>
          <p:nvPr>
            <p:ph sz="half" idx="1"/>
          </p:nvPr>
        </p:nvSpPr>
        <p:spPr>
          <a:xfrm>
            <a:off x="609600" y="1773936"/>
            <a:ext cx="5384800" cy="4623816"/>
          </a:xfrm>
        </p:spPr>
        <p:txBody>
          <a:bodyPr lIns="91440"/>
          <a:lstStyle>
            <a:lvl1pPr eaLnBrk="1" latinLnBrk="0" hangingPunct="1">
              <a:defRPr sz="2800"/>
            </a:lvl1pPr>
            <a:lvl2pPr eaLnBrk="1" latinLnBrk="0" hangingPunct="1">
              <a:defRPr sz="2400"/>
            </a:lvl2pPr>
            <a:lvl3pPr eaLnBrk="1" latinLnBrk="0" hangingPunct="1">
              <a:defRPr sz="2000"/>
            </a:lvl3pPr>
            <a:lvl4pPr eaLnBrk="1" latinLnBrk="0" hangingPunct="1">
              <a:defRPr sz="1800"/>
            </a:lvl4pPr>
            <a:lvl5pPr eaLnBrk="1" latinLnBrk="0" hangingPunct="1">
              <a:defRPr sz="1800"/>
            </a:lvl5pPr>
            <a:lvl6pPr>
              <a:defRPr sz="1800"/>
            </a:lvl6pPr>
            <a:lvl7pPr>
              <a:defRPr sz="1800"/>
            </a:lvl7pPr>
            <a:lvl8pPr>
              <a:defRPr sz="1800"/>
            </a:lvl8pPr>
            <a:lvl9pPr>
              <a:defRPr sz="1800"/>
            </a:lvl9pPr>
            <a:extLst/>
          </a:lstStyle>
          <a:p>
            <a:pPr lvl="0" eaLnBrk="1" latinLnBrk="0" hangingPunct="1"/>
            <a:r>
              <a:rPr lang="en-CA" dirty="0"/>
              <a:t>Click to edit Master text styles</a:t>
            </a:r>
          </a:p>
          <a:p>
            <a:pPr lvl="1" eaLnBrk="1" latinLnBrk="0" hangingPunct="1"/>
            <a:r>
              <a:rPr lang="en-CA" dirty="0"/>
              <a:t>Second level</a:t>
            </a:r>
          </a:p>
          <a:p>
            <a:pPr lvl="2" eaLnBrk="1" latinLnBrk="0" hangingPunct="1"/>
            <a:r>
              <a:rPr lang="en-CA" dirty="0"/>
              <a:t>Third level</a:t>
            </a:r>
          </a:p>
          <a:p>
            <a:pPr lvl="3" eaLnBrk="1" latinLnBrk="0" hangingPunct="1"/>
            <a:r>
              <a:rPr lang="en-CA" dirty="0"/>
              <a:t>Fourth level</a:t>
            </a:r>
          </a:p>
          <a:p>
            <a:pPr lvl="4" eaLnBrk="1" latinLnBrk="0" hangingPunct="1"/>
            <a:r>
              <a:rPr lang="en-CA" dirty="0"/>
              <a:t>Fifth level</a:t>
            </a:r>
            <a:endParaRPr kumimoji="0" lang="en-US" dirty="0"/>
          </a:p>
        </p:txBody>
      </p:sp>
      <p:sp>
        <p:nvSpPr>
          <p:cNvPr id="4" name="Content Placeholder 3"/>
          <p:cNvSpPr>
            <a:spLocks noGrp="1"/>
          </p:cNvSpPr>
          <p:nvPr>
            <p:ph sz="half" idx="2"/>
          </p:nvPr>
        </p:nvSpPr>
        <p:spPr>
          <a:xfrm>
            <a:off x="6197600" y="1773936"/>
            <a:ext cx="53848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CA"/>
              <a:t>Click to edit Master text styles</a:t>
            </a:r>
          </a:p>
          <a:p>
            <a:pPr lvl="1" eaLnBrk="1" latinLnBrk="0" hangingPunct="1"/>
            <a:r>
              <a:rPr lang="en-CA"/>
              <a:t>Second level</a:t>
            </a:r>
          </a:p>
          <a:p>
            <a:pPr lvl="2" eaLnBrk="1" latinLnBrk="0" hangingPunct="1"/>
            <a:r>
              <a:rPr lang="en-CA"/>
              <a:t>Third level</a:t>
            </a:r>
          </a:p>
          <a:p>
            <a:pPr lvl="3" eaLnBrk="1" latinLnBrk="0" hangingPunct="1"/>
            <a:r>
              <a:rPr lang="en-CA"/>
              <a:t>Fourth level</a:t>
            </a:r>
          </a:p>
          <a:p>
            <a:pPr lvl="4" eaLnBrk="1" latinLnBrk="0" hangingPunct="1"/>
            <a:r>
              <a:rPr lang="en-CA"/>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CA"/>
              <a:t>Click to edit Master title style</a:t>
            </a:r>
            <a:endParaRPr kumimoji="0" lang="en-US"/>
          </a:p>
        </p:txBody>
      </p:sp>
      <p:sp>
        <p:nvSpPr>
          <p:cNvPr id="3" name="Text Placeholder 2"/>
          <p:cNvSpPr>
            <a:spLocks noGrp="1"/>
          </p:cNvSpPr>
          <p:nvPr>
            <p:ph type="body" idx="1"/>
          </p:nvPr>
        </p:nvSpPr>
        <p:spPr>
          <a:xfrm>
            <a:off x="609600" y="1698988"/>
            <a:ext cx="5386917"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CA"/>
              <a:t>Click to edit Master text styles</a:t>
            </a:r>
          </a:p>
        </p:txBody>
      </p:sp>
      <p:sp>
        <p:nvSpPr>
          <p:cNvPr id="4" name="Content Placeholder 3"/>
          <p:cNvSpPr>
            <a:spLocks noGrp="1"/>
          </p:cNvSpPr>
          <p:nvPr>
            <p:ph sz="half" idx="2"/>
          </p:nvPr>
        </p:nvSpPr>
        <p:spPr>
          <a:xfrm>
            <a:off x="609600" y="24495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CA"/>
              <a:t>Click to edit Master text styles</a:t>
            </a:r>
          </a:p>
          <a:p>
            <a:pPr lvl="1" eaLnBrk="1" latinLnBrk="0" hangingPunct="1"/>
            <a:r>
              <a:rPr lang="en-CA"/>
              <a:t>Second level</a:t>
            </a:r>
          </a:p>
          <a:p>
            <a:pPr lvl="2" eaLnBrk="1" latinLnBrk="0" hangingPunct="1"/>
            <a:r>
              <a:rPr lang="en-CA"/>
              <a:t>Third level</a:t>
            </a:r>
          </a:p>
          <a:p>
            <a:pPr lvl="3" eaLnBrk="1" latinLnBrk="0" hangingPunct="1"/>
            <a:r>
              <a:rPr lang="en-CA"/>
              <a:t>Fourth level</a:t>
            </a:r>
          </a:p>
          <a:p>
            <a:pPr lvl="4" eaLnBrk="1" latinLnBrk="0" hangingPunct="1"/>
            <a:r>
              <a:rPr lang="en-CA"/>
              <a:t>Fifth level</a:t>
            </a:r>
            <a:endParaRPr kumimoji="0" lang="en-US"/>
          </a:p>
        </p:txBody>
      </p:sp>
      <p:sp>
        <p:nvSpPr>
          <p:cNvPr id="5" name="Text Placeholder 4"/>
          <p:cNvSpPr>
            <a:spLocks noGrp="1"/>
          </p:cNvSpPr>
          <p:nvPr>
            <p:ph type="body" sz="quarter" idx="3"/>
          </p:nvPr>
        </p:nvSpPr>
        <p:spPr>
          <a:xfrm>
            <a:off x="6193368" y="1698988"/>
            <a:ext cx="5389033"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CA"/>
              <a:t>Click to edit Master text styles</a:t>
            </a:r>
          </a:p>
        </p:txBody>
      </p:sp>
      <p:sp>
        <p:nvSpPr>
          <p:cNvPr id="6" name="Content Placeholder 5"/>
          <p:cNvSpPr>
            <a:spLocks noGrp="1"/>
          </p:cNvSpPr>
          <p:nvPr>
            <p:ph sz="quarter" idx="4"/>
          </p:nvPr>
        </p:nvSpPr>
        <p:spPr>
          <a:xfrm>
            <a:off x="6193368" y="24495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CA"/>
              <a:t>Click to edit Master text styles</a:t>
            </a:r>
          </a:p>
          <a:p>
            <a:pPr lvl="1" eaLnBrk="1" latinLnBrk="0" hangingPunct="1"/>
            <a:r>
              <a:rPr lang="en-CA"/>
              <a:t>Second level</a:t>
            </a:r>
          </a:p>
          <a:p>
            <a:pPr lvl="2" eaLnBrk="1" latinLnBrk="0" hangingPunct="1"/>
            <a:r>
              <a:rPr lang="en-CA"/>
              <a:t>Third level</a:t>
            </a:r>
          </a:p>
          <a:p>
            <a:pPr lvl="3" eaLnBrk="1" latinLnBrk="0" hangingPunct="1"/>
            <a:r>
              <a:rPr lang="en-CA"/>
              <a:t>Fourth level</a:t>
            </a:r>
          </a:p>
          <a:p>
            <a:pPr lvl="4" eaLnBrk="1" latinLnBrk="0" hangingPunct="1"/>
            <a:r>
              <a:rPr lang="en-CA"/>
              <a:t>Fifth level</a:t>
            </a:r>
            <a:endParaRPr kumimoji="0" lang="en-US"/>
          </a:p>
        </p:txBody>
      </p:sp>
      <p:sp>
        <p:nvSpPr>
          <p:cNvPr id="12" name="Slide Number Placeholder 5"/>
          <p:cNvSpPr>
            <a:spLocks noGrp="1"/>
          </p:cNvSpPr>
          <p:nvPr>
            <p:ph type="sldNum" sz="quarter" idx="12"/>
          </p:nvPr>
        </p:nvSpPr>
        <p:spPr>
          <a:xfrm>
            <a:off x="10603915" y="6476999"/>
            <a:ext cx="978485" cy="274320"/>
          </a:xfrm>
          <a:prstGeom prst="rect">
            <a:avLst/>
          </a:prstGeom>
        </p:spPr>
        <p:txBody>
          <a:bodyPr/>
          <a:lstStyle/>
          <a:p>
            <a:fld id="{AD1DAD31-FD97-F647-A8EB-5E17F53E50C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CA"/>
              <a:t>Click to edit Master title style</a:t>
            </a:r>
            <a:endParaRPr kumimoji="0" lang="en-US"/>
          </a:p>
        </p:txBody>
      </p:sp>
      <p:sp>
        <p:nvSpPr>
          <p:cNvPr id="6" name="Date Placeholder 3"/>
          <p:cNvSpPr>
            <a:spLocks noGrp="1"/>
          </p:cNvSpPr>
          <p:nvPr>
            <p:ph type="dt" sz="half" idx="10"/>
          </p:nvPr>
        </p:nvSpPr>
        <p:spPr>
          <a:xfrm>
            <a:off x="609600" y="6476999"/>
            <a:ext cx="2844800" cy="274320"/>
          </a:xfrm>
          <a:prstGeom prst="rect">
            <a:avLst/>
          </a:prstGeom>
        </p:spPr>
        <p:txBody>
          <a:bodyPr/>
          <a:lstStyle/>
          <a:p>
            <a:fld id="{0B7EEC40-E3A2-BA48-BBC5-DFE5FBA7D13F}" type="datetimeFigureOut">
              <a:rPr lang="en-US" smtClean="0"/>
              <a:t>10/30/19</a:t>
            </a:fld>
            <a:endParaRPr lang="en-US" dirty="0"/>
          </a:p>
        </p:txBody>
      </p:sp>
      <p:sp>
        <p:nvSpPr>
          <p:cNvPr id="7" name="Footer Placeholder 4"/>
          <p:cNvSpPr>
            <a:spLocks noGrp="1"/>
          </p:cNvSpPr>
          <p:nvPr>
            <p:ph type="ftr" sz="quarter" idx="11"/>
          </p:nvPr>
        </p:nvSpPr>
        <p:spPr>
          <a:xfrm>
            <a:off x="3520796" y="6476999"/>
            <a:ext cx="7343625" cy="274320"/>
          </a:xfrm>
          <a:prstGeom prst="rect">
            <a:avLst/>
          </a:prstGeom>
        </p:spPr>
        <p:txBody>
          <a:bodyPr/>
          <a:lstStyle/>
          <a:p>
            <a:r>
              <a:rPr lang="en-CA">
                <a:solidFill>
                  <a:srgbClr val="262626"/>
                </a:solidFill>
              </a:rPr>
              <a:t>CERIC Copyright © 2018 | All Rights Reserved</a:t>
            </a:r>
            <a:endParaRPr lang="en-US" dirty="0">
              <a:solidFill>
                <a:srgbClr val="262626"/>
              </a:solidFill>
            </a:endParaRPr>
          </a:p>
        </p:txBody>
      </p:sp>
      <p:sp>
        <p:nvSpPr>
          <p:cNvPr id="8" name="Slide Number Placeholder 5"/>
          <p:cNvSpPr>
            <a:spLocks noGrp="1"/>
          </p:cNvSpPr>
          <p:nvPr>
            <p:ph type="sldNum" sz="quarter" idx="12"/>
          </p:nvPr>
        </p:nvSpPr>
        <p:spPr>
          <a:xfrm>
            <a:off x="10603915" y="6476999"/>
            <a:ext cx="978485" cy="274320"/>
          </a:xfrm>
          <a:prstGeom prst="rect">
            <a:avLst/>
          </a:prstGeom>
        </p:spPr>
        <p:txBody>
          <a:bodyPr/>
          <a:lstStyle/>
          <a:p>
            <a:fld id="{AD1DAD31-FD97-F647-A8EB-5E17F53E50C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5448"/>
            <a:ext cx="3366867" cy="978408"/>
          </a:xfrm>
        </p:spPr>
        <p:txBody>
          <a:bodyPr lIns="73152" bIns="0" anchor="b">
            <a:sp3d prstMaterial="matte"/>
          </a:bodyPr>
          <a:lstStyle>
            <a:lvl1pPr algn="l">
              <a:defRPr sz="2000" b="0"/>
            </a:lvl1pPr>
            <a:extLst/>
          </a:lstStyle>
          <a:p>
            <a:r>
              <a:rPr kumimoji="0" lang="en-CA"/>
              <a:t>Click to edit Master title style</a:t>
            </a:r>
            <a:endParaRPr kumimoji="0" lang="en-US"/>
          </a:p>
        </p:txBody>
      </p:sp>
      <p:sp>
        <p:nvSpPr>
          <p:cNvPr id="3" name="Picture Placeholder 2"/>
          <p:cNvSpPr>
            <a:spLocks noGrp="1"/>
          </p:cNvSpPr>
          <p:nvPr>
            <p:ph type="pic" idx="1"/>
          </p:nvPr>
        </p:nvSpPr>
        <p:spPr>
          <a:xfrm>
            <a:off x="3871741" y="1484808"/>
            <a:ext cx="8329863"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CA"/>
              <a:t>Drag picture to placeholder or click icon to add</a:t>
            </a:r>
            <a:endParaRPr kumimoji="0" lang="en-US" dirty="0"/>
          </a:p>
        </p:txBody>
      </p:sp>
      <p:sp>
        <p:nvSpPr>
          <p:cNvPr id="4" name="Text Placeholder 3"/>
          <p:cNvSpPr>
            <a:spLocks noGrp="1"/>
          </p:cNvSpPr>
          <p:nvPr>
            <p:ph type="body" sz="half" idx="2"/>
          </p:nvPr>
        </p:nvSpPr>
        <p:spPr>
          <a:xfrm>
            <a:off x="219456" y="1728216"/>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CA"/>
              <a:t>Click to edit Master text styles</a:t>
            </a:r>
          </a:p>
        </p:txBody>
      </p:sp>
      <p:sp>
        <p:nvSpPr>
          <p:cNvPr id="5" name="Date Placeholder 4"/>
          <p:cNvSpPr>
            <a:spLocks noGrp="1"/>
          </p:cNvSpPr>
          <p:nvPr>
            <p:ph type="dt" sz="half" idx="10"/>
          </p:nvPr>
        </p:nvSpPr>
        <p:spPr>
          <a:xfrm>
            <a:off x="219456" y="1170432"/>
            <a:ext cx="3364992" cy="201168"/>
          </a:xfrm>
          <a:prstGeom prst="rect">
            <a:avLst/>
          </a:prstGeom>
        </p:spPr>
        <p:txBody>
          <a:bodyPr/>
          <a:lstStyle/>
          <a:p>
            <a:fld id="{0B7EEC40-E3A2-BA48-BBC5-DFE5FBA7D13F}" type="datetimeFigureOut">
              <a:rPr lang="en-US" smtClean="0"/>
              <a:t>10/30/19</a:t>
            </a:fld>
            <a:endParaRPr lang="en-US"/>
          </a:p>
        </p:txBody>
      </p:sp>
      <p:sp>
        <p:nvSpPr>
          <p:cNvPr id="11" name="Rectangle 10"/>
          <p:cNvSpPr/>
          <p:nvPr/>
        </p:nvSpPr>
        <p:spPr>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bwMode="invGray">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Footer Placeholder 5"/>
          <p:cNvSpPr>
            <a:spLocks noGrp="1"/>
          </p:cNvSpPr>
          <p:nvPr>
            <p:ph type="ftr" sz="quarter" idx="11"/>
          </p:nvPr>
        </p:nvSpPr>
        <p:spPr>
          <a:xfrm>
            <a:off x="4047744" y="1170432"/>
            <a:ext cx="6925056" cy="201168"/>
          </a:xfrm>
          <a:prstGeom prst="rect">
            <a:avLst/>
          </a:prstGeom>
        </p:spPr>
        <p:txBody>
          <a:bodyPr/>
          <a:lstStyle>
            <a:lvl1pPr>
              <a:defRPr>
                <a:solidFill>
                  <a:schemeClr val="bg1">
                    <a:shade val="50000"/>
                  </a:schemeClr>
                </a:solidFill>
              </a:defRPr>
            </a:lvl1pPr>
          </a:lstStyle>
          <a:p>
            <a:endParaRPr lang="en-US" dirty="0"/>
          </a:p>
        </p:txBody>
      </p:sp>
      <p:sp>
        <p:nvSpPr>
          <p:cNvPr id="7" name="Slide Number Placeholder 6"/>
          <p:cNvSpPr>
            <a:spLocks noGrp="1"/>
          </p:cNvSpPr>
          <p:nvPr>
            <p:ph type="sldNum" sz="quarter" idx="12"/>
          </p:nvPr>
        </p:nvSpPr>
        <p:spPr>
          <a:xfrm>
            <a:off x="11119104" y="1170432"/>
            <a:ext cx="978485" cy="201168"/>
          </a:xfrm>
          <a:prstGeom prst="rect">
            <a:avLst/>
          </a:prstGeom>
        </p:spPr>
        <p:txBody>
          <a:bodyPr/>
          <a:lstStyle/>
          <a:p>
            <a:fld id="{AD1DAD31-FD97-F647-A8EB-5E17F53E50C8}"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CA"/>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CA"/>
              <a:t>Click to edit Master text styles</a:t>
            </a:r>
          </a:p>
          <a:p>
            <a:pPr lvl="1" eaLnBrk="1" latinLnBrk="0" hangingPunct="1"/>
            <a:r>
              <a:rPr lang="en-CA"/>
              <a:t>Second level</a:t>
            </a:r>
          </a:p>
          <a:p>
            <a:pPr lvl="2" eaLnBrk="1" latinLnBrk="0" hangingPunct="1"/>
            <a:r>
              <a:rPr lang="en-CA"/>
              <a:t>Third level</a:t>
            </a:r>
          </a:p>
          <a:p>
            <a:pPr lvl="3" eaLnBrk="1" latinLnBrk="0" hangingPunct="1"/>
            <a:r>
              <a:rPr lang="en-CA"/>
              <a:t>Fourth level</a:t>
            </a:r>
          </a:p>
          <a:p>
            <a:pPr lvl="4" eaLnBrk="1" latinLnBrk="0" hangingPunct="1"/>
            <a:r>
              <a:rPr lang="en-CA"/>
              <a:t>Fifth level</a:t>
            </a:r>
            <a:endParaRPr kumimoji="0" lang="en-US"/>
          </a:p>
        </p:txBody>
      </p:sp>
      <p:sp>
        <p:nvSpPr>
          <p:cNvPr id="7" name="Date Placeholder 3"/>
          <p:cNvSpPr>
            <a:spLocks noGrp="1"/>
          </p:cNvSpPr>
          <p:nvPr>
            <p:ph type="dt" sz="half" idx="10"/>
          </p:nvPr>
        </p:nvSpPr>
        <p:spPr>
          <a:xfrm>
            <a:off x="609600" y="6476999"/>
            <a:ext cx="2844800" cy="274320"/>
          </a:xfrm>
          <a:prstGeom prst="rect">
            <a:avLst/>
          </a:prstGeom>
        </p:spPr>
        <p:txBody>
          <a:bodyPr/>
          <a:lstStyle/>
          <a:p>
            <a:fld id="{0B7EEC40-E3A2-BA48-BBC5-DFE5FBA7D13F}" type="datetimeFigureOut">
              <a:rPr lang="en-US" smtClean="0"/>
              <a:t>10/30/19</a:t>
            </a:fld>
            <a:endParaRPr lang="en-US" dirty="0"/>
          </a:p>
        </p:txBody>
      </p:sp>
      <p:sp>
        <p:nvSpPr>
          <p:cNvPr id="8" name="Footer Placeholder 4"/>
          <p:cNvSpPr>
            <a:spLocks noGrp="1"/>
          </p:cNvSpPr>
          <p:nvPr>
            <p:ph type="ftr" sz="quarter" idx="11"/>
          </p:nvPr>
        </p:nvSpPr>
        <p:spPr>
          <a:xfrm>
            <a:off x="3520796" y="6476999"/>
            <a:ext cx="7343625" cy="274320"/>
          </a:xfrm>
          <a:prstGeom prst="rect">
            <a:avLst/>
          </a:prstGeom>
        </p:spPr>
        <p:txBody>
          <a:bodyPr/>
          <a:lstStyle/>
          <a:p>
            <a:r>
              <a:rPr lang="en-CA">
                <a:solidFill>
                  <a:srgbClr val="262626"/>
                </a:solidFill>
              </a:rPr>
              <a:t>CERIC Copyright © 2018| All Rights Reserved</a:t>
            </a:r>
            <a:endParaRPr lang="en-US" dirty="0">
              <a:solidFill>
                <a:srgbClr val="262626"/>
              </a:solidFill>
            </a:endParaRPr>
          </a:p>
        </p:txBody>
      </p:sp>
      <p:sp>
        <p:nvSpPr>
          <p:cNvPr id="9" name="Slide Number Placeholder 5"/>
          <p:cNvSpPr>
            <a:spLocks noGrp="1"/>
          </p:cNvSpPr>
          <p:nvPr>
            <p:ph type="sldNum" sz="quarter" idx="12"/>
          </p:nvPr>
        </p:nvSpPr>
        <p:spPr>
          <a:xfrm>
            <a:off x="10603915" y="6476999"/>
            <a:ext cx="978485" cy="274320"/>
          </a:xfrm>
          <a:prstGeom prst="rect">
            <a:avLst/>
          </a:prstGeom>
        </p:spPr>
        <p:txBody>
          <a:bodyPr/>
          <a:lstStyle/>
          <a:p>
            <a:fld id="{AD1DAD31-FD97-F647-A8EB-5E17F53E50C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8798560" y="0"/>
            <a:ext cx="6096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bwMode="ltGray">
          <a:xfrm>
            <a:off x="8863584" y="0"/>
            <a:ext cx="3352801" cy="6858000"/>
          </a:xfrm>
          <a:prstGeom prst="rect">
            <a:avLst/>
          </a:prstGeom>
          <a:solidFill>
            <a:srgbClr val="EA4C2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Vertical Title 1"/>
          <p:cNvSpPr>
            <a:spLocks noGrp="1"/>
          </p:cNvSpPr>
          <p:nvPr>
            <p:ph type="title" orient="vert"/>
          </p:nvPr>
        </p:nvSpPr>
        <p:spPr>
          <a:xfrm>
            <a:off x="9042400" y="274641"/>
            <a:ext cx="2540000" cy="5851525"/>
          </a:xfrm>
        </p:spPr>
        <p:txBody>
          <a:bodyPr vert="eaVert"/>
          <a:lstStyle/>
          <a:p>
            <a:r>
              <a:rPr kumimoji="0" lang="en-CA"/>
              <a:t>Click to edit Master title style</a:t>
            </a:r>
            <a:endParaRPr kumimoji="0" lang="en-US"/>
          </a:p>
        </p:txBody>
      </p:sp>
      <p:sp>
        <p:nvSpPr>
          <p:cNvPr id="3" name="Vertical Text Placeholder 2"/>
          <p:cNvSpPr>
            <a:spLocks noGrp="1"/>
          </p:cNvSpPr>
          <p:nvPr>
            <p:ph type="body" orient="vert" idx="1"/>
          </p:nvPr>
        </p:nvSpPr>
        <p:spPr>
          <a:xfrm>
            <a:off x="609600" y="304801"/>
            <a:ext cx="8026400" cy="5851525"/>
          </a:xfrm>
        </p:spPr>
        <p:txBody>
          <a:bodyPr vert="eaVert"/>
          <a:lstStyle/>
          <a:p>
            <a:pPr lvl="0" eaLnBrk="1" latinLnBrk="0" hangingPunct="1"/>
            <a:r>
              <a:rPr lang="en-CA"/>
              <a:t>Click to edit Master text styles</a:t>
            </a:r>
          </a:p>
          <a:p>
            <a:pPr lvl="1" eaLnBrk="1" latinLnBrk="0" hangingPunct="1"/>
            <a:r>
              <a:rPr lang="en-CA"/>
              <a:t>Second level</a:t>
            </a:r>
          </a:p>
          <a:p>
            <a:pPr lvl="2" eaLnBrk="1" latinLnBrk="0" hangingPunct="1"/>
            <a:r>
              <a:rPr lang="en-CA"/>
              <a:t>Third level</a:t>
            </a:r>
          </a:p>
          <a:p>
            <a:pPr lvl="3" eaLnBrk="1" latinLnBrk="0" hangingPunct="1"/>
            <a:r>
              <a:rPr lang="en-CA"/>
              <a:t>Fourth level</a:t>
            </a:r>
          </a:p>
          <a:p>
            <a:pPr lvl="4" eaLnBrk="1" latinLnBrk="0" hangingPunct="1"/>
            <a:r>
              <a:rPr lang="en-CA"/>
              <a:t>Fifth level</a:t>
            </a:r>
            <a:endParaRPr kumimoji="0" lang="en-US"/>
          </a:p>
        </p:txBody>
      </p:sp>
      <p:sp>
        <p:nvSpPr>
          <p:cNvPr id="4" name="Date Placeholder 3"/>
          <p:cNvSpPr>
            <a:spLocks noGrp="1"/>
          </p:cNvSpPr>
          <p:nvPr>
            <p:ph type="dt" sz="half" idx="10"/>
          </p:nvPr>
        </p:nvSpPr>
        <p:spPr>
          <a:xfrm>
            <a:off x="609600" y="6476999"/>
            <a:ext cx="2844800" cy="274320"/>
          </a:xfrm>
          <a:prstGeom prst="rect">
            <a:avLst/>
          </a:prstGeom>
        </p:spPr>
        <p:txBody>
          <a:bodyPr/>
          <a:lstStyle/>
          <a:p>
            <a:fld id="{0B7EEC40-E3A2-BA48-BBC5-DFE5FBA7D13F}" type="datetimeFigureOut">
              <a:rPr lang="en-US" smtClean="0"/>
              <a:t>10/30/19</a:t>
            </a:fld>
            <a:endParaRPr lang="en-US"/>
          </a:p>
        </p:txBody>
      </p:sp>
      <p:sp>
        <p:nvSpPr>
          <p:cNvPr id="5" name="Footer Placeholder 4"/>
          <p:cNvSpPr>
            <a:spLocks noGrp="1"/>
          </p:cNvSpPr>
          <p:nvPr>
            <p:ph type="ftr" sz="quarter" idx="11"/>
          </p:nvPr>
        </p:nvSpPr>
        <p:spPr>
          <a:xfrm>
            <a:off x="3520796" y="6377460"/>
            <a:ext cx="511520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481995" y="6487993"/>
            <a:ext cx="978485" cy="274320"/>
          </a:xfrm>
          <a:prstGeom prst="rect">
            <a:avLst/>
          </a:prstGeom>
        </p:spPr>
        <p:txBody>
          <a:bodyPr/>
          <a:lstStyle/>
          <a:p>
            <a:fld id="{AD1DAD31-FD97-F647-A8EB-5E17F53E50C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8">
            <a:lum/>
          </a:blip>
          <a:srcRect/>
          <a:stretch>
            <a:fillRect/>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1E04583-8BEF-7A47-B58D-36CD375C8900}"/>
              </a:ext>
            </a:extLst>
          </p:cNvPr>
          <p:cNvPicPr>
            <a:picLocks noChangeAspect="1"/>
          </p:cNvPicPr>
          <p:nvPr userDrawn="1"/>
        </p:nvPicPr>
        <p:blipFill>
          <a:blip r:embed="rId29"/>
          <a:stretch>
            <a:fillRect/>
          </a:stretch>
        </p:blipFill>
        <p:spPr>
          <a:xfrm>
            <a:off x="10632462" y="6136298"/>
            <a:ext cx="1287973" cy="724485"/>
          </a:xfrm>
          <a:prstGeom prst="rect">
            <a:avLst/>
          </a:prstGeom>
        </p:spPr>
      </p:pic>
      <p:sp>
        <p:nvSpPr>
          <p:cNvPr id="2" name="Title Placeholder 1"/>
          <p:cNvSpPr>
            <a:spLocks noGrp="1"/>
          </p:cNvSpPr>
          <p:nvPr>
            <p:ph type="title"/>
          </p:nvPr>
        </p:nvSpPr>
        <p:spPr>
          <a:xfrm>
            <a:off x="609600" y="1024596"/>
            <a:ext cx="10972800" cy="1251062"/>
          </a:xfrm>
          <a:prstGeom prst="rect">
            <a:avLst/>
          </a:prstGeom>
        </p:spPr>
        <p:txBody>
          <a:bodyPr vert="horz" lIns="91440" rIns="45720" rtlCol="0" anchor="ctr">
            <a:normAutofit/>
            <a:scene3d>
              <a:camera prst="orthographicFront"/>
              <a:lightRig rig="threePt" dir="t">
                <a:rot lat="0" lon="0" rev="4800000"/>
              </a:lightRig>
            </a:scene3d>
            <a:sp3d prstMaterial="matte"/>
          </a:bodyPr>
          <a:lstStyle/>
          <a:p>
            <a:r>
              <a:rPr kumimoji="0" lang="en-CA" dirty="0"/>
              <a:t>Click to edit Master title style</a:t>
            </a:r>
            <a:endParaRPr kumimoji="0" lang="en-US" dirty="0"/>
          </a:p>
        </p:txBody>
      </p:sp>
      <p:sp>
        <p:nvSpPr>
          <p:cNvPr id="3" name="Text Placeholder 2"/>
          <p:cNvSpPr>
            <a:spLocks noGrp="1"/>
          </p:cNvSpPr>
          <p:nvPr>
            <p:ph type="body" idx="1"/>
          </p:nvPr>
        </p:nvSpPr>
        <p:spPr>
          <a:xfrm>
            <a:off x="609600" y="2461846"/>
            <a:ext cx="10850880" cy="3779517"/>
          </a:xfrm>
          <a:prstGeom prst="rect">
            <a:avLst/>
          </a:prstGeom>
        </p:spPr>
        <p:txBody>
          <a:bodyPr vert="horz" lIns="54864" tIns="91440" rtlCol="0">
            <a:normAutofit/>
          </a:bodyPr>
          <a:lstStyle/>
          <a:p>
            <a:pPr lvl="0" eaLnBrk="1" latinLnBrk="0" hangingPunct="1"/>
            <a:r>
              <a:rPr kumimoji="0" lang="en-CA" dirty="0"/>
              <a:t>Click to edit Master text styles</a:t>
            </a:r>
          </a:p>
          <a:p>
            <a:pPr lvl="1" eaLnBrk="1" latinLnBrk="0" hangingPunct="1"/>
            <a:r>
              <a:rPr kumimoji="0" lang="en-CA" dirty="0"/>
              <a:t>Second level</a:t>
            </a:r>
          </a:p>
          <a:p>
            <a:pPr lvl="2" eaLnBrk="1" latinLnBrk="0" hangingPunct="1"/>
            <a:r>
              <a:rPr kumimoji="0" lang="en-CA" dirty="0"/>
              <a:t>Third level</a:t>
            </a:r>
          </a:p>
          <a:p>
            <a:pPr lvl="3" eaLnBrk="1" latinLnBrk="0" hangingPunct="1"/>
            <a:r>
              <a:rPr kumimoji="0" lang="en-CA" dirty="0"/>
              <a:t>Fourth level</a:t>
            </a:r>
          </a:p>
          <a:p>
            <a:pPr lvl="4" eaLnBrk="1" latinLnBrk="0" hangingPunct="1"/>
            <a:r>
              <a:rPr kumimoji="0" lang="en-CA" dirty="0"/>
              <a:t>Fifth level</a:t>
            </a:r>
            <a:endParaRPr kumimoji="0" lang="en-US" dirty="0"/>
          </a:p>
        </p:txBody>
      </p:sp>
      <p:pic>
        <p:nvPicPr>
          <p:cNvPr id="15" name="Picture 14">
            <a:extLst>
              <a:ext uri="{FF2B5EF4-FFF2-40B4-BE49-F238E27FC236}">
                <a16:creationId xmlns:a16="http://schemas.microsoft.com/office/drawing/2014/main" id="{96403299-40B8-4948-976E-9345B08906B2}"/>
              </a:ext>
            </a:extLst>
          </p:cNvPr>
          <p:cNvPicPr>
            <a:picLocks noChangeAspect="1"/>
          </p:cNvPicPr>
          <p:nvPr userDrawn="1"/>
        </p:nvPicPr>
        <p:blipFill>
          <a:blip r:embed="rId30"/>
          <a:stretch>
            <a:fillRect/>
          </a:stretch>
        </p:blipFill>
        <p:spPr>
          <a:xfrm>
            <a:off x="609599" y="315349"/>
            <a:ext cx="3811377" cy="479345"/>
          </a:xfrm>
          <a:prstGeom prst="rect">
            <a:avLst/>
          </a:prstGeom>
        </p:spPr>
      </p:pic>
      <p:sp>
        <p:nvSpPr>
          <p:cNvPr id="16" name="TextBox 15">
            <a:extLst>
              <a:ext uri="{FF2B5EF4-FFF2-40B4-BE49-F238E27FC236}">
                <a16:creationId xmlns:a16="http://schemas.microsoft.com/office/drawing/2014/main" id="{003DCB56-10DB-4E43-A8FF-67371D2B48C2}"/>
              </a:ext>
            </a:extLst>
          </p:cNvPr>
          <p:cNvSpPr txBox="1"/>
          <p:nvPr userDrawn="1"/>
        </p:nvSpPr>
        <p:spPr>
          <a:xfrm>
            <a:off x="609600" y="6471264"/>
            <a:ext cx="4414092" cy="307777"/>
          </a:xfrm>
          <a:prstGeom prst="rect">
            <a:avLst/>
          </a:prstGeom>
          <a:noFill/>
        </p:spPr>
        <p:txBody>
          <a:bodyPr wrap="square" rtlCol="0">
            <a:spAutoFit/>
          </a:bodyPr>
          <a:lstStyle/>
          <a:p>
            <a:r>
              <a:rPr lang="en-CA" sz="1400" dirty="0">
                <a:solidFill>
                  <a:srgbClr val="262626"/>
                </a:solidFill>
              </a:rPr>
              <a:t>CERIC Copyright © 2019 | All Rights Reserved</a:t>
            </a:r>
            <a:endParaRPr lang="en-US" sz="1400" dirty="0">
              <a:solidFill>
                <a:srgbClr val="262626"/>
              </a:solidFill>
            </a:endParaRPr>
          </a:p>
        </p:txBody>
      </p:sp>
      <p:sp>
        <p:nvSpPr>
          <p:cNvPr id="17" name="TextBox 16">
            <a:extLst>
              <a:ext uri="{FF2B5EF4-FFF2-40B4-BE49-F238E27FC236}">
                <a16:creationId xmlns:a16="http://schemas.microsoft.com/office/drawing/2014/main" id="{06B65030-6FC4-E54E-B446-FD1C4F23BA0E}"/>
              </a:ext>
            </a:extLst>
          </p:cNvPr>
          <p:cNvSpPr txBox="1"/>
          <p:nvPr userDrawn="1"/>
        </p:nvSpPr>
        <p:spPr>
          <a:xfrm>
            <a:off x="10927885" y="6344652"/>
            <a:ext cx="701408" cy="307777"/>
          </a:xfrm>
          <a:prstGeom prst="rect">
            <a:avLst/>
          </a:prstGeom>
          <a:noFill/>
        </p:spPr>
        <p:txBody>
          <a:bodyPr wrap="square" rtlCol="0">
            <a:spAutoFit/>
          </a:bodyPr>
          <a:lstStyle/>
          <a:p>
            <a:pPr algn="ctr"/>
            <a:fld id="{6EA1A46A-E1D4-F44B-A21C-1D7E3AB880AA}" type="slidenum">
              <a:rPr lang="en-CA" sz="1400" smtClean="0">
                <a:solidFill>
                  <a:srgbClr val="262626"/>
                </a:solidFill>
              </a:rPr>
              <a:pPr algn="ctr"/>
              <a:t>‹#›</a:t>
            </a:fld>
            <a:endParaRPr lang="en-US" sz="1400" dirty="0">
              <a:solidFill>
                <a:srgbClr val="262626"/>
              </a:solidFill>
            </a:endParaRPr>
          </a:p>
        </p:txBody>
      </p:sp>
      <p:sp>
        <p:nvSpPr>
          <p:cNvPr id="18" name="TextBox 17">
            <a:extLst>
              <a:ext uri="{FF2B5EF4-FFF2-40B4-BE49-F238E27FC236}">
                <a16:creationId xmlns:a16="http://schemas.microsoft.com/office/drawing/2014/main" id="{20349D85-68F2-0948-8BA9-C8CF7B18426C}"/>
              </a:ext>
            </a:extLst>
          </p:cNvPr>
          <p:cNvSpPr txBox="1"/>
          <p:nvPr userDrawn="1"/>
        </p:nvSpPr>
        <p:spPr>
          <a:xfrm>
            <a:off x="7168308" y="309407"/>
            <a:ext cx="4414092" cy="400110"/>
          </a:xfrm>
          <a:prstGeom prst="rect">
            <a:avLst/>
          </a:prstGeom>
          <a:noFill/>
        </p:spPr>
        <p:txBody>
          <a:bodyPr wrap="square" rtlCol="0">
            <a:spAutoFit/>
          </a:bodyPr>
          <a:lstStyle/>
          <a:p>
            <a:pPr algn="r"/>
            <a:r>
              <a:rPr lang="en-CA" sz="2000" b="1" dirty="0" err="1">
                <a:solidFill>
                  <a:srgbClr val="262626"/>
                </a:solidFill>
              </a:rPr>
              <a:t>ceric.ca</a:t>
            </a:r>
            <a:endParaRPr lang="en-US" sz="2000" b="1" dirty="0">
              <a:solidFill>
                <a:srgbClr val="262626"/>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rtl="0" eaLnBrk="1" latinLnBrk="0" hangingPunct="1">
        <a:spcBef>
          <a:spcPct val="0"/>
        </a:spcBef>
        <a:buNone/>
        <a:defRPr kumimoji="0" sz="4500" b="1" kern="1200">
          <a:solidFill>
            <a:srgbClr val="EA4C20"/>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rgbClr val="137C9F"/>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rgbClr val="EA4C20"/>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rgbClr val="7A9625"/>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careerwise.ceric.ca/"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hyperlink" Target="http://www.ceric.ca/careerin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hyperlink" Target="http://www.ceric.ca/webinar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ceric.ca/redirection"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hyperlink" Target="http://www.ceric.ca/settlemen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3" Type="http://schemas.openxmlformats.org/officeDocument/2006/relationships/hyperlink" Target="http://www.ceric.ca/project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hyperlink" Target="https://bit.ly/2oACGiQ"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admin@ceric.ca" TargetMode="External"/><Relationship Id="rId7"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bit.ly/2oACGiQ"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bit.ly/2l0WxlQ"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07046" y="5102979"/>
            <a:ext cx="5796887" cy="842722"/>
          </a:xfrm>
        </p:spPr>
        <p:txBody>
          <a:bodyPr>
            <a:normAutofit/>
          </a:bodyPr>
          <a:lstStyle/>
          <a:p>
            <a:r>
              <a:rPr lang="en-US" dirty="0"/>
              <a:t>ASPECT Conference</a:t>
            </a:r>
          </a:p>
          <a:p>
            <a:r>
              <a:rPr lang="en-US"/>
              <a:t>November 5, 2019</a:t>
            </a:r>
            <a:endParaRPr lang="en-US" dirty="0"/>
          </a:p>
        </p:txBody>
      </p:sp>
      <p:pic>
        <p:nvPicPr>
          <p:cNvPr id="7" name="Picture 6">
            <a:extLst>
              <a:ext uri="{FF2B5EF4-FFF2-40B4-BE49-F238E27FC236}">
                <a16:creationId xmlns:a16="http://schemas.microsoft.com/office/drawing/2014/main" id="{955FD932-24D7-E54B-8365-442C6D4F6E48}"/>
              </a:ext>
            </a:extLst>
          </p:cNvPr>
          <p:cNvPicPr>
            <a:picLocks noChangeAspect="1"/>
          </p:cNvPicPr>
          <p:nvPr/>
        </p:nvPicPr>
        <p:blipFill>
          <a:blip r:embed="rId4"/>
          <a:stretch>
            <a:fillRect/>
          </a:stretch>
        </p:blipFill>
        <p:spPr>
          <a:xfrm>
            <a:off x="7416764" y="5256433"/>
            <a:ext cx="4260371" cy="535814"/>
          </a:xfrm>
          <a:prstGeom prst="rect">
            <a:avLst/>
          </a:prstGeom>
        </p:spPr>
      </p:pic>
      <p:sp>
        <p:nvSpPr>
          <p:cNvPr id="2" name="TextBox 1">
            <a:extLst>
              <a:ext uri="{FF2B5EF4-FFF2-40B4-BE49-F238E27FC236}">
                <a16:creationId xmlns:a16="http://schemas.microsoft.com/office/drawing/2014/main" id="{B5154F38-00E2-4B5F-92EF-140B734AB31D}"/>
              </a:ext>
            </a:extLst>
          </p:cNvPr>
          <p:cNvSpPr txBox="1"/>
          <p:nvPr/>
        </p:nvSpPr>
        <p:spPr>
          <a:xfrm>
            <a:off x="707046" y="3906106"/>
            <a:ext cx="9689832" cy="1077218"/>
          </a:xfrm>
          <a:prstGeom prst="rect">
            <a:avLst/>
          </a:prstGeom>
          <a:noFill/>
        </p:spPr>
        <p:txBody>
          <a:bodyPr wrap="none" rtlCol="0">
            <a:spAutoFit/>
          </a:bodyPr>
          <a:lstStyle/>
          <a:p>
            <a:r>
              <a:rPr lang="en-US" sz="3200" dirty="0">
                <a:solidFill>
                  <a:schemeClr val="bg1"/>
                </a:solidFill>
              </a:rPr>
              <a:t>Guiding Principles in Changing Times</a:t>
            </a:r>
            <a:br>
              <a:rPr lang="en-US" sz="3200" dirty="0">
                <a:solidFill>
                  <a:schemeClr val="bg1"/>
                </a:solidFill>
              </a:rPr>
            </a:br>
            <a:r>
              <a:rPr lang="en-US" sz="3200" dirty="0">
                <a:solidFill>
                  <a:schemeClr val="bg1"/>
                </a:solidFill>
              </a:rPr>
              <a:t>A Focus on the Dynamic Nature of Career Development</a:t>
            </a:r>
          </a:p>
        </p:txBody>
      </p:sp>
    </p:spTree>
    <p:extLst>
      <p:ext uri="{BB962C8B-B14F-4D97-AF65-F5344CB8AC3E}">
        <p14:creationId xmlns:p14="http://schemas.microsoft.com/office/powerpoint/2010/main" val="241906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1"/>
          </p:nvPr>
        </p:nvSpPr>
        <p:spPr>
          <a:xfrm>
            <a:off x="1000897" y="1837505"/>
            <a:ext cx="10581503" cy="4588007"/>
          </a:xfrm>
        </p:spPr>
        <p:txBody>
          <a:bodyPr>
            <a:normAutofit fontScale="77500" lnSpcReduction="20000"/>
          </a:bodyPr>
          <a:lstStyle/>
          <a:p>
            <a:pPr marL="118872" indent="0" algn="ctr">
              <a:buNone/>
            </a:pPr>
            <a:r>
              <a:rPr lang="en-US" sz="3100" i="1" dirty="0">
                <a:cs typeface="Corbel"/>
              </a:rPr>
              <a:t>Career development…</a:t>
            </a:r>
            <a:br>
              <a:rPr lang="en-US" sz="3100" i="1" dirty="0">
                <a:cs typeface="Corbel"/>
              </a:rPr>
            </a:br>
            <a:endParaRPr lang="en-US" sz="3100" i="1" dirty="0">
              <a:cs typeface="Corbel"/>
            </a:endParaRPr>
          </a:p>
          <a:p>
            <a:pPr marL="633222" indent="-514350">
              <a:buFont typeface="+mj-lt"/>
              <a:buAutoNum type="arabicPeriod"/>
            </a:pPr>
            <a:r>
              <a:rPr lang="en-US" sz="3100" dirty="0">
                <a:cs typeface="Corbel"/>
              </a:rPr>
              <a:t>Is a lifelong process of blending and managing paid and unpaid activities: learning (education), work (employment, entrepreneurship), volunteerism and leisure time.</a:t>
            </a:r>
            <a:br>
              <a:rPr lang="en-US" sz="3100" dirty="0">
                <a:cs typeface="Corbel"/>
              </a:rPr>
            </a:br>
            <a:endParaRPr lang="en-US" sz="3100" dirty="0">
              <a:cs typeface="Corbel"/>
            </a:endParaRPr>
          </a:p>
          <a:p>
            <a:pPr marL="633222" indent="-514350">
              <a:buFont typeface="+mj-lt"/>
              <a:buAutoNum type="arabicPeriod"/>
            </a:pPr>
            <a:r>
              <a:rPr lang="en-US" sz="3100" dirty="0"/>
              <a:t>Entails determining interests, beliefs, values, skills and competencies – and connecting those with market needs.</a:t>
            </a:r>
            <a:br>
              <a:rPr lang="en-US" sz="3100" dirty="0"/>
            </a:br>
            <a:endParaRPr lang="en-US" sz="3100" dirty="0"/>
          </a:p>
          <a:p>
            <a:pPr marL="633222" lvl="0" indent="-514350">
              <a:buFont typeface="+mj-lt"/>
              <a:buAutoNum type="arabicPeriod"/>
            </a:pPr>
            <a:r>
              <a:rPr lang="en-US" sz="3100" dirty="0"/>
              <a:t>Involves understanding options, navigating with purpose and making informed choices.</a:t>
            </a:r>
            <a:br>
              <a:rPr lang="en-US" sz="3100" dirty="0"/>
            </a:br>
            <a:endParaRPr lang="en-US" sz="3100" dirty="0"/>
          </a:p>
          <a:p>
            <a:pPr marL="633222" lvl="0" indent="-514350">
              <a:buFont typeface="+mj-lt"/>
              <a:buAutoNum type="arabicPeriod"/>
            </a:pPr>
            <a:r>
              <a:rPr lang="en-US" sz="3100" dirty="0"/>
              <a:t>Should be self-directed; an individual is responsible for his or her own career, but is not alone – we all influence and are influenced by our environment.</a:t>
            </a:r>
          </a:p>
          <a:p>
            <a:pPr marL="633222" indent="-514350">
              <a:buFont typeface="+mj-lt"/>
              <a:buAutoNum type="arabicPeriod"/>
            </a:pPr>
            <a:endParaRPr lang="en-US" sz="2800" dirty="0">
              <a:cs typeface="Corbel"/>
            </a:endParaRPr>
          </a:p>
          <a:p>
            <a:pPr marL="118872" indent="0" eaLnBrk="1" hangingPunct="1">
              <a:buNone/>
            </a:pPr>
            <a:endParaRPr lang="en-US" sz="2800" dirty="0">
              <a:cs typeface="Corbel"/>
            </a:endParaRPr>
          </a:p>
        </p:txBody>
      </p:sp>
      <p:sp>
        <p:nvSpPr>
          <p:cNvPr id="4" name="Title 3">
            <a:extLst>
              <a:ext uri="{FF2B5EF4-FFF2-40B4-BE49-F238E27FC236}">
                <a16:creationId xmlns:a16="http://schemas.microsoft.com/office/drawing/2014/main" id="{D7E70BED-0E3E-AD4D-A864-B28E9C84A7E0}"/>
              </a:ext>
            </a:extLst>
          </p:cNvPr>
          <p:cNvSpPr>
            <a:spLocks noGrp="1"/>
          </p:cNvSpPr>
          <p:nvPr>
            <p:ph type="title"/>
          </p:nvPr>
        </p:nvSpPr>
        <p:spPr>
          <a:xfrm>
            <a:off x="609600" y="602970"/>
            <a:ext cx="10972800" cy="1252728"/>
          </a:xfrm>
        </p:spPr>
        <p:txBody>
          <a:bodyPr>
            <a:normAutofit/>
          </a:bodyPr>
          <a:lstStyle/>
          <a:p>
            <a:r>
              <a:rPr lang="en-US" dirty="0"/>
              <a:t>Guiding Principles</a:t>
            </a:r>
          </a:p>
        </p:txBody>
      </p:sp>
    </p:spTree>
    <p:extLst>
      <p:ext uri="{BB962C8B-B14F-4D97-AF65-F5344CB8AC3E}">
        <p14:creationId xmlns:p14="http://schemas.microsoft.com/office/powerpoint/2010/main" val="2487882705"/>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1"/>
          </p:nvPr>
        </p:nvSpPr>
        <p:spPr>
          <a:xfrm>
            <a:off x="870857" y="1906902"/>
            <a:ext cx="10551886" cy="4625609"/>
          </a:xfrm>
        </p:spPr>
        <p:txBody>
          <a:bodyPr>
            <a:normAutofit fontScale="92500" lnSpcReduction="20000"/>
          </a:bodyPr>
          <a:lstStyle/>
          <a:p>
            <a:pPr marL="118872" lvl="0" indent="0" algn="ctr">
              <a:buNone/>
            </a:pPr>
            <a:r>
              <a:rPr lang="en-US" sz="2800" i="1" dirty="0">
                <a:cs typeface="Corbel"/>
              </a:rPr>
              <a:t>Career development…</a:t>
            </a:r>
            <a:br>
              <a:rPr lang="en-US" sz="2800" i="1" dirty="0">
                <a:cs typeface="Corbel"/>
              </a:rPr>
            </a:br>
            <a:endParaRPr lang="en-US" sz="2600" dirty="0"/>
          </a:p>
          <a:p>
            <a:pPr marL="633222" lvl="0" indent="-514350">
              <a:buFont typeface="+mj-lt"/>
              <a:buAutoNum type="arabicPeriod" startAt="5"/>
            </a:pPr>
            <a:r>
              <a:rPr lang="en-US" sz="2600" dirty="0"/>
              <a:t>Is often supported and shaped by educators, family, peers, managers and the greater community.</a:t>
            </a:r>
            <a:br>
              <a:rPr lang="en-US" sz="2600" dirty="0"/>
            </a:br>
            <a:endParaRPr lang="en-US" sz="2600" dirty="0"/>
          </a:p>
          <a:p>
            <a:pPr marL="633222" lvl="0" indent="-514350">
              <a:buFont typeface="+mj-lt"/>
              <a:buAutoNum type="arabicPeriod" startAt="5"/>
            </a:pPr>
            <a:r>
              <a:rPr lang="en-US" sz="2600" dirty="0"/>
              <a:t>Means making the most of talent and potential, however you define growth and success – not necessarily linear advancement. </a:t>
            </a:r>
            <a:br>
              <a:rPr lang="en-US" sz="2600" dirty="0"/>
            </a:br>
            <a:endParaRPr lang="en-US" sz="2600" dirty="0"/>
          </a:p>
          <a:p>
            <a:pPr marL="633222" lvl="0" indent="-514350">
              <a:buFont typeface="+mj-lt"/>
              <a:buAutoNum type="arabicPeriod" startAt="5"/>
            </a:pPr>
            <a:r>
              <a:rPr lang="en-US" sz="2600" dirty="0"/>
              <a:t>Can be complex and complicated, so context is key – there may be both internal constraints (financial, cultural, health) or external constraints (</a:t>
            </a:r>
            <a:r>
              <a:rPr lang="en-US" sz="2600" dirty="0" err="1"/>
              <a:t>labour</a:t>
            </a:r>
            <a:r>
              <a:rPr lang="en-US" sz="2600" dirty="0"/>
              <a:t> market, technology). </a:t>
            </a:r>
            <a:br>
              <a:rPr lang="en-US" sz="2600" dirty="0"/>
            </a:br>
            <a:endParaRPr lang="en-US" sz="2600" dirty="0"/>
          </a:p>
          <a:p>
            <a:pPr marL="633222" lvl="0" indent="-514350">
              <a:buFont typeface="+mj-lt"/>
              <a:buAutoNum type="arabicPeriod" startAt="5"/>
            </a:pPr>
            <a:r>
              <a:rPr lang="en-US" sz="2600" dirty="0"/>
              <a:t>Is dynamic, evolving and requires continuous adaptation and resilience through multiple transitions.</a:t>
            </a:r>
          </a:p>
          <a:p>
            <a:pPr marL="118872" indent="0">
              <a:buNone/>
            </a:pPr>
            <a:r>
              <a:rPr lang="en-US" sz="2400" dirty="0">
                <a:cs typeface="Corbel"/>
              </a:rPr>
              <a:t> </a:t>
            </a:r>
          </a:p>
          <a:p>
            <a:endParaRPr lang="en-CA" sz="2800" dirty="0">
              <a:cs typeface="Corbel"/>
            </a:endParaRPr>
          </a:p>
        </p:txBody>
      </p:sp>
      <p:sp>
        <p:nvSpPr>
          <p:cNvPr id="4" name="Title 3">
            <a:extLst>
              <a:ext uri="{FF2B5EF4-FFF2-40B4-BE49-F238E27FC236}">
                <a16:creationId xmlns:a16="http://schemas.microsoft.com/office/drawing/2014/main" id="{D7E70BED-0E3E-AD4D-A864-B28E9C84A7E0}"/>
              </a:ext>
            </a:extLst>
          </p:cNvPr>
          <p:cNvSpPr>
            <a:spLocks noGrp="1"/>
          </p:cNvSpPr>
          <p:nvPr>
            <p:ph type="title"/>
          </p:nvPr>
        </p:nvSpPr>
        <p:spPr>
          <a:xfrm>
            <a:off x="609600" y="784311"/>
            <a:ext cx="10972800" cy="1252728"/>
          </a:xfrm>
        </p:spPr>
        <p:txBody>
          <a:bodyPr/>
          <a:lstStyle/>
          <a:p>
            <a:r>
              <a:rPr lang="en-US" dirty="0"/>
              <a:t>Guiding Principles</a:t>
            </a:r>
          </a:p>
        </p:txBody>
      </p:sp>
    </p:spTree>
    <p:extLst>
      <p:ext uri="{BB962C8B-B14F-4D97-AF65-F5344CB8AC3E}">
        <p14:creationId xmlns:p14="http://schemas.microsoft.com/office/powerpoint/2010/main" val="900513854"/>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1"/>
          </p:nvPr>
        </p:nvSpPr>
        <p:spPr>
          <a:xfrm>
            <a:off x="870857" y="2228178"/>
            <a:ext cx="10551886" cy="4625609"/>
          </a:xfrm>
        </p:spPr>
        <p:txBody>
          <a:bodyPr>
            <a:normAutofit/>
          </a:bodyPr>
          <a:lstStyle/>
          <a:p>
            <a:pPr marL="118872" indent="0" algn="ctr">
              <a:buNone/>
            </a:pPr>
            <a:endParaRPr lang="en-CA" sz="2800" dirty="0">
              <a:cs typeface="Corbel"/>
            </a:endParaRPr>
          </a:p>
          <a:p>
            <a:pPr marL="118872" indent="0" algn="ctr">
              <a:buNone/>
            </a:pPr>
            <a:endParaRPr lang="en-CA" sz="4400" dirty="0">
              <a:cs typeface="Corbel"/>
            </a:endParaRPr>
          </a:p>
          <a:p>
            <a:pPr marL="118872" indent="0" algn="ctr">
              <a:buNone/>
            </a:pPr>
            <a:r>
              <a:rPr lang="en-CA" sz="4400" dirty="0">
                <a:cs typeface="Corbel"/>
              </a:rPr>
              <a:t>Reflect on what you heard throughout the discussion. Which principles are evergreen? Which will be disrupted? </a:t>
            </a:r>
          </a:p>
        </p:txBody>
      </p:sp>
      <p:sp>
        <p:nvSpPr>
          <p:cNvPr id="4" name="Title 3">
            <a:extLst>
              <a:ext uri="{FF2B5EF4-FFF2-40B4-BE49-F238E27FC236}">
                <a16:creationId xmlns:a16="http://schemas.microsoft.com/office/drawing/2014/main" id="{D7E70BED-0E3E-AD4D-A864-B28E9C84A7E0}"/>
              </a:ext>
            </a:extLst>
          </p:cNvPr>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370621887"/>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1"/>
          </p:nvPr>
        </p:nvSpPr>
        <p:spPr>
          <a:xfrm>
            <a:off x="870857" y="2228179"/>
            <a:ext cx="10551886" cy="2816788"/>
          </a:xfrm>
        </p:spPr>
        <p:txBody>
          <a:bodyPr>
            <a:normAutofit/>
          </a:bodyPr>
          <a:lstStyle/>
          <a:p>
            <a:pPr marL="118872" indent="0" algn="ctr">
              <a:buNone/>
            </a:pPr>
            <a:endParaRPr lang="en-CA" sz="2800" dirty="0">
              <a:cs typeface="Corbel"/>
            </a:endParaRPr>
          </a:p>
          <a:p>
            <a:pPr marL="118872" indent="0" algn="ctr">
              <a:buNone/>
            </a:pPr>
            <a:endParaRPr lang="en-CA" sz="4400" dirty="0">
              <a:cs typeface="Corbel"/>
            </a:endParaRPr>
          </a:p>
          <a:p>
            <a:pPr marL="118872" indent="0" algn="ctr">
              <a:buNone/>
            </a:pPr>
            <a:r>
              <a:rPr lang="en-CA" sz="4400" dirty="0">
                <a:cs typeface="Corbel"/>
              </a:rPr>
              <a:t>Using CERIC’s new “Career Work in Action” materials</a:t>
            </a:r>
          </a:p>
        </p:txBody>
      </p:sp>
      <p:sp>
        <p:nvSpPr>
          <p:cNvPr id="4" name="Title 3">
            <a:extLst>
              <a:ext uri="{FF2B5EF4-FFF2-40B4-BE49-F238E27FC236}">
                <a16:creationId xmlns:a16="http://schemas.microsoft.com/office/drawing/2014/main" id="{D7E70BED-0E3E-AD4D-A864-B28E9C84A7E0}"/>
              </a:ext>
            </a:extLst>
          </p:cNvPr>
          <p:cNvSpPr>
            <a:spLocks noGrp="1"/>
          </p:cNvSpPr>
          <p:nvPr>
            <p:ph type="title"/>
          </p:nvPr>
        </p:nvSpPr>
        <p:spPr/>
        <p:txBody>
          <a:bodyPr/>
          <a:lstStyle/>
          <a:p>
            <a:r>
              <a:rPr lang="en-US" dirty="0"/>
              <a:t>Principles in Action</a:t>
            </a:r>
          </a:p>
        </p:txBody>
      </p:sp>
    </p:spTree>
    <p:extLst>
      <p:ext uri="{BB962C8B-B14F-4D97-AF65-F5344CB8AC3E}">
        <p14:creationId xmlns:p14="http://schemas.microsoft.com/office/powerpoint/2010/main" val="851870145"/>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1"/>
          </p:nvPr>
        </p:nvSpPr>
        <p:spPr>
          <a:xfrm>
            <a:off x="870857" y="1986456"/>
            <a:ext cx="10551886" cy="4493172"/>
          </a:xfrm>
        </p:spPr>
        <p:txBody>
          <a:bodyPr>
            <a:normAutofit fontScale="70000" lnSpcReduction="20000"/>
          </a:bodyPr>
          <a:lstStyle/>
          <a:p>
            <a:pPr marL="118872" indent="0" algn="ctr">
              <a:buNone/>
            </a:pPr>
            <a:endParaRPr lang="en-CA" sz="2800" dirty="0">
              <a:cs typeface="Corbel"/>
            </a:endParaRPr>
          </a:p>
          <a:p>
            <a:r>
              <a:rPr lang="en-CA" sz="4400" dirty="0">
                <a:cs typeface="Corbel"/>
              </a:rPr>
              <a:t>Situating who you are working with</a:t>
            </a:r>
          </a:p>
          <a:p>
            <a:pPr lvl="2"/>
            <a:r>
              <a:rPr lang="en-CA" sz="3600" dirty="0">
                <a:cs typeface="Corbel"/>
              </a:rPr>
              <a:t>How do they align with each principle</a:t>
            </a:r>
          </a:p>
          <a:p>
            <a:r>
              <a:rPr lang="en-CA" sz="4400" dirty="0">
                <a:cs typeface="Corbel"/>
              </a:rPr>
              <a:t>The Organic Career Support Framework</a:t>
            </a:r>
          </a:p>
          <a:p>
            <a:r>
              <a:rPr lang="en-CA" sz="4400" dirty="0">
                <a:cs typeface="Corbel"/>
              </a:rPr>
              <a:t>Suggested Discussions and Activities</a:t>
            </a:r>
          </a:p>
          <a:p>
            <a:pPr lvl="2"/>
            <a:r>
              <a:rPr lang="en-CA" sz="3600" dirty="0">
                <a:cs typeface="Corbel"/>
              </a:rPr>
              <a:t>Self Exploration</a:t>
            </a:r>
          </a:p>
          <a:p>
            <a:pPr lvl="2"/>
            <a:r>
              <a:rPr lang="en-CA" sz="3600" dirty="0">
                <a:cs typeface="Corbel"/>
              </a:rPr>
              <a:t>Decision Making</a:t>
            </a:r>
          </a:p>
          <a:p>
            <a:pPr lvl="2"/>
            <a:r>
              <a:rPr lang="en-CA" sz="3600" dirty="0">
                <a:cs typeface="Corbel"/>
              </a:rPr>
              <a:t>Support Through Transition</a:t>
            </a:r>
          </a:p>
          <a:p>
            <a:pPr lvl="2"/>
            <a:r>
              <a:rPr lang="en-CA" sz="3600" dirty="0">
                <a:cs typeface="Corbel"/>
              </a:rPr>
              <a:t>Future Thinking</a:t>
            </a:r>
          </a:p>
          <a:p>
            <a:pPr lvl="2"/>
            <a:r>
              <a:rPr lang="en-CA" sz="3600" dirty="0">
                <a:cs typeface="Corbel"/>
              </a:rPr>
              <a:t>Mental Health</a:t>
            </a:r>
          </a:p>
          <a:p>
            <a:r>
              <a:rPr lang="en-CA" sz="4400" dirty="0">
                <a:cs typeface="Corbel"/>
              </a:rPr>
              <a:t>Appendices</a:t>
            </a:r>
          </a:p>
          <a:p>
            <a:pPr algn="ctr">
              <a:buFontTx/>
              <a:buChar char="-"/>
            </a:pPr>
            <a:endParaRPr lang="en-CA" sz="4400" dirty="0">
              <a:cs typeface="Corbel"/>
            </a:endParaRPr>
          </a:p>
        </p:txBody>
      </p:sp>
      <p:sp>
        <p:nvSpPr>
          <p:cNvPr id="4" name="Title 3">
            <a:extLst>
              <a:ext uri="{FF2B5EF4-FFF2-40B4-BE49-F238E27FC236}">
                <a16:creationId xmlns:a16="http://schemas.microsoft.com/office/drawing/2014/main" id="{D7E70BED-0E3E-AD4D-A864-B28E9C84A7E0}"/>
              </a:ext>
            </a:extLst>
          </p:cNvPr>
          <p:cNvSpPr>
            <a:spLocks noGrp="1"/>
          </p:cNvSpPr>
          <p:nvPr>
            <p:ph type="title"/>
          </p:nvPr>
        </p:nvSpPr>
        <p:spPr/>
        <p:txBody>
          <a:bodyPr/>
          <a:lstStyle/>
          <a:p>
            <a:r>
              <a:rPr lang="en-US" dirty="0"/>
              <a:t>Principles in Action</a:t>
            </a:r>
          </a:p>
        </p:txBody>
      </p:sp>
    </p:spTree>
    <p:extLst>
      <p:ext uri="{BB962C8B-B14F-4D97-AF65-F5344CB8AC3E}">
        <p14:creationId xmlns:p14="http://schemas.microsoft.com/office/powerpoint/2010/main" val="2607299171"/>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1"/>
          </p:nvPr>
        </p:nvSpPr>
        <p:spPr>
          <a:xfrm>
            <a:off x="870857" y="1986456"/>
            <a:ext cx="10551886" cy="4493172"/>
          </a:xfrm>
        </p:spPr>
        <p:txBody>
          <a:bodyPr>
            <a:normAutofit/>
          </a:bodyPr>
          <a:lstStyle/>
          <a:p>
            <a:pPr marL="118872" indent="0" algn="ctr">
              <a:buNone/>
            </a:pPr>
            <a:endParaRPr lang="en-CA" sz="2800" dirty="0">
              <a:cs typeface="Corbel"/>
            </a:endParaRPr>
          </a:p>
          <a:p>
            <a:pPr marL="118872" indent="0" algn="ctr">
              <a:buNone/>
            </a:pPr>
            <a:endParaRPr lang="en-CA" sz="2800" dirty="0">
              <a:cs typeface="Corbel"/>
            </a:endParaRPr>
          </a:p>
          <a:p>
            <a:pPr marL="118872" indent="0" algn="ctr">
              <a:buNone/>
            </a:pPr>
            <a:endParaRPr lang="en-CA" sz="2800" dirty="0">
              <a:cs typeface="Corbel"/>
            </a:endParaRPr>
          </a:p>
          <a:p>
            <a:pPr marL="118872" indent="0" algn="ctr">
              <a:buNone/>
            </a:pPr>
            <a:endParaRPr lang="en-CA" sz="2800" dirty="0">
              <a:cs typeface="Corbel"/>
            </a:endParaRPr>
          </a:p>
          <a:p>
            <a:pPr marL="118872" indent="0">
              <a:buNone/>
            </a:pPr>
            <a:r>
              <a:rPr lang="en-CA" sz="4400" dirty="0">
                <a:cs typeface="Corbel"/>
              </a:rPr>
              <a:t>…Let’s do some of the Completion Exercise</a:t>
            </a:r>
            <a:endParaRPr lang="en-CA" sz="4000" dirty="0">
              <a:cs typeface="Corbel"/>
            </a:endParaRPr>
          </a:p>
          <a:p>
            <a:pPr algn="ctr">
              <a:buFontTx/>
              <a:buChar char="-"/>
            </a:pPr>
            <a:endParaRPr lang="en-CA" sz="4400" dirty="0">
              <a:cs typeface="Corbel"/>
            </a:endParaRPr>
          </a:p>
        </p:txBody>
      </p:sp>
      <p:sp>
        <p:nvSpPr>
          <p:cNvPr id="4" name="Title 3">
            <a:extLst>
              <a:ext uri="{FF2B5EF4-FFF2-40B4-BE49-F238E27FC236}">
                <a16:creationId xmlns:a16="http://schemas.microsoft.com/office/drawing/2014/main" id="{D7E70BED-0E3E-AD4D-A864-B28E9C84A7E0}"/>
              </a:ext>
            </a:extLst>
          </p:cNvPr>
          <p:cNvSpPr>
            <a:spLocks noGrp="1"/>
          </p:cNvSpPr>
          <p:nvPr>
            <p:ph type="title"/>
          </p:nvPr>
        </p:nvSpPr>
        <p:spPr/>
        <p:txBody>
          <a:bodyPr/>
          <a:lstStyle/>
          <a:p>
            <a:r>
              <a:rPr lang="en-US" dirty="0"/>
              <a:t>Principles in Action</a:t>
            </a:r>
          </a:p>
        </p:txBody>
      </p:sp>
    </p:spTree>
    <p:extLst>
      <p:ext uri="{BB962C8B-B14F-4D97-AF65-F5344CB8AC3E}">
        <p14:creationId xmlns:p14="http://schemas.microsoft.com/office/powerpoint/2010/main" val="1400735957"/>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1"/>
          </p:nvPr>
        </p:nvSpPr>
        <p:spPr>
          <a:xfrm>
            <a:off x="870857" y="1986456"/>
            <a:ext cx="10551886" cy="4493172"/>
          </a:xfrm>
        </p:spPr>
        <p:txBody>
          <a:bodyPr>
            <a:normAutofit/>
          </a:bodyPr>
          <a:lstStyle/>
          <a:p>
            <a:pPr marL="118872" indent="0">
              <a:buNone/>
            </a:pPr>
            <a:endParaRPr lang="en-CA" sz="2800" b="1" dirty="0"/>
          </a:p>
          <a:p>
            <a:pPr marL="118872" indent="0">
              <a:buNone/>
            </a:pPr>
            <a:r>
              <a:rPr lang="en-CA" sz="2800" b="1" dirty="0"/>
              <a:t>Possible Next Steps:</a:t>
            </a:r>
            <a:endParaRPr lang="en-US" sz="2800" dirty="0"/>
          </a:p>
          <a:p>
            <a:pPr marL="118872" indent="0">
              <a:buNone/>
            </a:pPr>
            <a:endParaRPr lang="en-CA" sz="2800" dirty="0"/>
          </a:p>
          <a:p>
            <a:pPr marL="118872" indent="0">
              <a:buNone/>
            </a:pPr>
            <a:r>
              <a:rPr lang="en-CA" sz="2800" dirty="0"/>
              <a:t>Once you’ve worked through these questions and processed anything that needed attention, you may want to create some kind of completion ritual, e.g. throwing your notes in a bonfire or creating a visual display of some of your positive insights. Perform your ritual when you feel internally </a:t>
            </a:r>
            <a:r>
              <a:rPr lang="en-CA" sz="2800" i="1" dirty="0"/>
              <a:t>ready</a:t>
            </a:r>
            <a:r>
              <a:rPr lang="en-CA" sz="2800" dirty="0"/>
              <a:t> to let go. A ritual is the end point at which you say, “I’m ready to let go and move on.”</a:t>
            </a:r>
            <a:endParaRPr lang="en-US" sz="2800" dirty="0"/>
          </a:p>
          <a:p>
            <a:pPr marL="118872" indent="0" algn="ctr">
              <a:buNone/>
            </a:pPr>
            <a:endParaRPr lang="en-CA" sz="4400" dirty="0">
              <a:cs typeface="Corbel"/>
            </a:endParaRPr>
          </a:p>
        </p:txBody>
      </p:sp>
      <p:sp>
        <p:nvSpPr>
          <p:cNvPr id="4" name="Title 3">
            <a:extLst>
              <a:ext uri="{FF2B5EF4-FFF2-40B4-BE49-F238E27FC236}">
                <a16:creationId xmlns:a16="http://schemas.microsoft.com/office/drawing/2014/main" id="{D7E70BED-0E3E-AD4D-A864-B28E9C84A7E0}"/>
              </a:ext>
            </a:extLst>
          </p:cNvPr>
          <p:cNvSpPr>
            <a:spLocks noGrp="1"/>
          </p:cNvSpPr>
          <p:nvPr>
            <p:ph type="title"/>
          </p:nvPr>
        </p:nvSpPr>
        <p:spPr/>
        <p:txBody>
          <a:bodyPr/>
          <a:lstStyle/>
          <a:p>
            <a:r>
              <a:rPr lang="en-US" dirty="0"/>
              <a:t>Principles in Action</a:t>
            </a:r>
          </a:p>
        </p:txBody>
      </p:sp>
    </p:spTree>
    <p:extLst>
      <p:ext uri="{BB962C8B-B14F-4D97-AF65-F5344CB8AC3E}">
        <p14:creationId xmlns:p14="http://schemas.microsoft.com/office/powerpoint/2010/main" val="2194037721"/>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A65BC-A12C-4311-9D64-170A54DDAD9D}"/>
              </a:ext>
            </a:extLst>
          </p:cNvPr>
          <p:cNvSpPr>
            <a:spLocks noGrp="1"/>
          </p:cNvSpPr>
          <p:nvPr>
            <p:ph type="title"/>
          </p:nvPr>
        </p:nvSpPr>
        <p:spPr>
          <a:xfrm>
            <a:off x="1073426" y="933952"/>
            <a:ext cx="10972800" cy="1252728"/>
          </a:xfrm>
        </p:spPr>
        <p:txBody>
          <a:bodyPr/>
          <a:lstStyle/>
          <a:p>
            <a:r>
              <a:rPr lang="en-US" dirty="0"/>
              <a:t>Trend Resources</a:t>
            </a:r>
          </a:p>
        </p:txBody>
      </p:sp>
      <p:sp>
        <p:nvSpPr>
          <p:cNvPr id="3" name="Content Placeholder 2">
            <a:extLst>
              <a:ext uri="{FF2B5EF4-FFF2-40B4-BE49-F238E27FC236}">
                <a16:creationId xmlns:a16="http://schemas.microsoft.com/office/drawing/2014/main" id="{7EBFD84A-F70C-4D45-B9B7-2B6C94531D97}"/>
              </a:ext>
            </a:extLst>
          </p:cNvPr>
          <p:cNvSpPr>
            <a:spLocks noGrp="1"/>
          </p:cNvSpPr>
          <p:nvPr>
            <p:ph idx="1"/>
          </p:nvPr>
        </p:nvSpPr>
        <p:spPr>
          <a:xfrm>
            <a:off x="4349372" y="1972558"/>
            <a:ext cx="5523498" cy="1550287"/>
          </a:xfrm>
        </p:spPr>
        <p:txBody>
          <a:bodyPr>
            <a:normAutofit/>
          </a:bodyPr>
          <a:lstStyle/>
          <a:p>
            <a:r>
              <a:rPr lang="en-US" dirty="0"/>
              <a:t>Artificial Intelligence - </a:t>
            </a:r>
            <a:r>
              <a:rPr lang="en-US" dirty="0">
                <a:hlinkClick r:id="rId3"/>
              </a:rPr>
              <a:t>https://careerwise.ceric.ca/</a:t>
            </a:r>
            <a:r>
              <a:rPr lang="en-US" dirty="0"/>
              <a:t> </a:t>
            </a:r>
          </a:p>
        </p:txBody>
      </p:sp>
      <p:pic>
        <p:nvPicPr>
          <p:cNvPr id="6" name="Content Placeholder 3">
            <a:extLst>
              <a:ext uri="{FF2B5EF4-FFF2-40B4-BE49-F238E27FC236}">
                <a16:creationId xmlns:a16="http://schemas.microsoft.com/office/drawing/2014/main" id="{6509368B-5B40-4E79-B062-CD517D75E889}"/>
              </a:ext>
            </a:extLst>
          </p:cNvPr>
          <p:cNvPicPr>
            <a:picLocks noChangeAspect="1"/>
          </p:cNvPicPr>
          <p:nvPr/>
        </p:nvPicPr>
        <p:blipFill>
          <a:blip r:embed="rId4"/>
          <a:stretch>
            <a:fillRect/>
          </a:stretch>
        </p:blipFill>
        <p:spPr>
          <a:xfrm>
            <a:off x="3773102" y="3274532"/>
            <a:ext cx="7941820" cy="3490058"/>
          </a:xfrm>
          <a:prstGeom prst="rect">
            <a:avLst/>
          </a:prstGeom>
        </p:spPr>
      </p:pic>
      <p:pic>
        <p:nvPicPr>
          <p:cNvPr id="7" name="Picture 6">
            <a:extLst>
              <a:ext uri="{FF2B5EF4-FFF2-40B4-BE49-F238E27FC236}">
                <a16:creationId xmlns:a16="http://schemas.microsoft.com/office/drawing/2014/main" id="{6D7A193A-8EF2-41BB-B021-D6BB9823C7EC}"/>
              </a:ext>
            </a:extLst>
          </p:cNvPr>
          <p:cNvPicPr>
            <a:picLocks noChangeAspect="1"/>
          </p:cNvPicPr>
          <p:nvPr/>
        </p:nvPicPr>
        <p:blipFill>
          <a:blip r:embed="rId5"/>
          <a:stretch>
            <a:fillRect/>
          </a:stretch>
        </p:blipFill>
        <p:spPr>
          <a:xfrm>
            <a:off x="477078" y="1560316"/>
            <a:ext cx="3304081" cy="4254274"/>
          </a:xfrm>
          <a:prstGeom prst="rect">
            <a:avLst/>
          </a:prstGeom>
        </p:spPr>
      </p:pic>
    </p:spTree>
    <p:extLst>
      <p:ext uri="{BB962C8B-B14F-4D97-AF65-F5344CB8AC3E}">
        <p14:creationId xmlns:p14="http://schemas.microsoft.com/office/powerpoint/2010/main" val="1293173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A65BC-A12C-4311-9D64-170A54DDAD9D}"/>
              </a:ext>
            </a:extLst>
          </p:cNvPr>
          <p:cNvSpPr>
            <a:spLocks noGrp="1"/>
          </p:cNvSpPr>
          <p:nvPr>
            <p:ph type="title"/>
          </p:nvPr>
        </p:nvSpPr>
        <p:spPr>
          <a:xfrm>
            <a:off x="1440862" y="957306"/>
            <a:ext cx="10972800" cy="1252728"/>
          </a:xfrm>
        </p:spPr>
        <p:txBody>
          <a:bodyPr/>
          <a:lstStyle/>
          <a:p>
            <a:r>
              <a:rPr lang="en-US" dirty="0"/>
              <a:t>Trend Resources</a:t>
            </a:r>
          </a:p>
        </p:txBody>
      </p:sp>
      <p:sp>
        <p:nvSpPr>
          <p:cNvPr id="3" name="Content Placeholder 2">
            <a:extLst>
              <a:ext uri="{FF2B5EF4-FFF2-40B4-BE49-F238E27FC236}">
                <a16:creationId xmlns:a16="http://schemas.microsoft.com/office/drawing/2014/main" id="{7EBFD84A-F70C-4D45-B9B7-2B6C94531D97}"/>
              </a:ext>
            </a:extLst>
          </p:cNvPr>
          <p:cNvSpPr>
            <a:spLocks noGrp="1"/>
          </p:cNvSpPr>
          <p:nvPr>
            <p:ph idx="1"/>
          </p:nvPr>
        </p:nvSpPr>
        <p:spPr>
          <a:xfrm>
            <a:off x="4892711" y="1983794"/>
            <a:ext cx="4717626" cy="1550287"/>
          </a:xfrm>
        </p:spPr>
        <p:txBody>
          <a:bodyPr>
            <a:normAutofit/>
          </a:bodyPr>
          <a:lstStyle/>
          <a:p>
            <a:r>
              <a:rPr lang="en-US" dirty="0"/>
              <a:t>Climate Change – </a:t>
            </a:r>
            <a:r>
              <a:rPr lang="en-US" dirty="0">
                <a:hlinkClick r:id="rId3"/>
              </a:rPr>
              <a:t>www.ceric.ca/careering</a:t>
            </a:r>
            <a:r>
              <a:rPr lang="en-US" dirty="0"/>
              <a:t> </a:t>
            </a:r>
          </a:p>
        </p:txBody>
      </p:sp>
      <p:pic>
        <p:nvPicPr>
          <p:cNvPr id="6" name="Picture 5">
            <a:extLst>
              <a:ext uri="{FF2B5EF4-FFF2-40B4-BE49-F238E27FC236}">
                <a16:creationId xmlns:a16="http://schemas.microsoft.com/office/drawing/2014/main" id="{1007BA91-1305-41DA-AEF8-A63C64B85505}"/>
              </a:ext>
            </a:extLst>
          </p:cNvPr>
          <p:cNvPicPr>
            <a:picLocks noChangeAspect="1"/>
          </p:cNvPicPr>
          <p:nvPr/>
        </p:nvPicPr>
        <p:blipFill>
          <a:blip r:embed="rId4"/>
          <a:stretch>
            <a:fillRect/>
          </a:stretch>
        </p:blipFill>
        <p:spPr>
          <a:xfrm>
            <a:off x="719321" y="1323104"/>
            <a:ext cx="4010528" cy="4577590"/>
          </a:xfrm>
          <a:prstGeom prst="rect">
            <a:avLst/>
          </a:prstGeom>
        </p:spPr>
      </p:pic>
    </p:spTree>
    <p:extLst>
      <p:ext uri="{BB962C8B-B14F-4D97-AF65-F5344CB8AC3E}">
        <p14:creationId xmlns:p14="http://schemas.microsoft.com/office/powerpoint/2010/main" val="380255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F27CAF-4CC7-AE45-A2F6-97A3EA1B18F2}"/>
              </a:ext>
            </a:extLst>
          </p:cNvPr>
          <p:cNvSpPr>
            <a:spLocks noGrp="1"/>
          </p:cNvSpPr>
          <p:nvPr>
            <p:ph type="title"/>
          </p:nvPr>
        </p:nvSpPr>
        <p:spPr>
          <a:xfrm>
            <a:off x="1428728" y="957306"/>
            <a:ext cx="10972800" cy="1252728"/>
          </a:xfrm>
        </p:spPr>
        <p:txBody>
          <a:bodyPr/>
          <a:lstStyle/>
          <a:p>
            <a:r>
              <a:rPr lang="en-US" dirty="0"/>
              <a:t>Trend Resources</a:t>
            </a:r>
          </a:p>
        </p:txBody>
      </p:sp>
      <p:sp>
        <p:nvSpPr>
          <p:cNvPr id="6" name="Content Placeholder 2">
            <a:extLst>
              <a:ext uri="{FF2B5EF4-FFF2-40B4-BE49-F238E27FC236}">
                <a16:creationId xmlns:a16="http://schemas.microsoft.com/office/drawing/2014/main" id="{517084B4-4215-CA45-9EA8-CCBC65E8FAF9}"/>
              </a:ext>
            </a:extLst>
          </p:cNvPr>
          <p:cNvSpPr>
            <a:spLocks noGrp="1"/>
          </p:cNvSpPr>
          <p:nvPr>
            <p:ph idx="1"/>
          </p:nvPr>
        </p:nvSpPr>
        <p:spPr>
          <a:xfrm>
            <a:off x="4655149" y="2091827"/>
            <a:ext cx="4785002" cy="1830519"/>
          </a:xfrm>
        </p:spPr>
        <p:txBody>
          <a:bodyPr>
            <a:normAutofit/>
          </a:bodyPr>
          <a:lstStyle/>
          <a:p>
            <a:pPr marL="285750" indent="-285750">
              <a:buFont typeface="Wingdings" pitchFamily="2" charset="2"/>
              <a:buChar char="§"/>
            </a:pPr>
            <a:r>
              <a:rPr lang="en-US" dirty="0"/>
              <a:t>Learning – </a:t>
            </a:r>
            <a:r>
              <a:rPr lang="en-US" dirty="0">
                <a:hlinkClick r:id="rId3"/>
              </a:rPr>
              <a:t>www.ceric.ca/webinars</a:t>
            </a:r>
            <a:r>
              <a:rPr lang="en-US" dirty="0"/>
              <a:t> </a:t>
            </a:r>
          </a:p>
        </p:txBody>
      </p:sp>
      <p:pic>
        <p:nvPicPr>
          <p:cNvPr id="5" name="Picture 4">
            <a:extLst>
              <a:ext uri="{FF2B5EF4-FFF2-40B4-BE49-F238E27FC236}">
                <a16:creationId xmlns:a16="http://schemas.microsoft.com/office/drawing/2014/main" id="{ADD70ED1-795B-4BC5-A3B2-72FB6C2C3E79}"/>
              </a:ext>
            </a:extLst>
          </p:cNvPr>
          <p:cNvPicPr>
            <a:picLocks noChangeAspect="1"/>
          </p:cNvPicPr>
          <p:nvPr/>
        </p:nvPicPr>
        <p:blipFill>
          <a:blip r:embed="rId4"/>
          <a:stretch>
            <a:fillRect/>
          </a:stretch>
        </p:blipFill>
        <p:spPr>
          <a:xfrm>
            <a:off x="147530" y="957306"/>
            <a:ext cx="4785002" cy="5478831"/>
          </a:xfrm>
          <a:prstGeom prst="rect">
            <a:avLst/>
          </a:prstGeom>
        </p:spPr>
      </p:pic>
      <p:pic>
        <p:nvPicPr>
          <p:cNvPr id="3" name="Picture 2">
            <a:extLst>
              <a:ext uri="{FF2B5EF4-FFF2-40B4-BE49-F238E27FC236}">
                <a16:creationId xmlns:a16="http://schemas.microsoft.com/office/drawing/2014/main" id="{91B99566-908A-45C5-B635-C90FB38463AF}"/>
              </a:ext>
            </a:extLst>
          </p:cNvPr>
          <p:cNvPicPr>
            <a:picLocks noChangeAspect="1"/>
          </p:cNvPicPr>
          <p:nvPr/>
        </p:nvPicPr>
        <p:blipFill>
          <a:blip r:embed="rId5"/>
          <a:stretch>
            <a:fillRect/>
          </a:stretch>
        </p:blipFill>
        <p:spPr>
          <a:xfrm>
            <a:off x="7376492" y="3696721"/>
            <a:ext cx="3331265" cy="2557236"/>
          </a:xfrm>
          <a:prstGeom prst="rect">
            <a:avLst/>
          </a:prstGeom>
        </p:spPr>
      </p:pic>
    </p:spTree>
    <p:extLst>
      <p:ext uri="{BB962C8B-B14F-4D97-AF65-F5344CB8AC3E}">
        <p14:creationId xmlns:p14="http://schemas.microsoft.com/office/powerpoint/2010/main" val="304409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A6892-AFC4-4078-9121-5C86E5B934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6CB99E22-DA74-4215-93CD-12F25115E5F4}"/>
              </a:ext>
            </a:extLst>
          </p:cNvPr>
          <p:cNvSpPr>
            <a:spLocks noGrp="1"/>
          </p:cNvSpPr>
          <p:nvPr>
            <p:ph idx="1"/>
          </p:nvPr>
        </p:nvSpPr>
        <p:spPr>
          <a:xfrm>
            <a:off x="609600" y="2113006"/>
            <a:ext cx="10850880" cy="4128358"/>
          </a:xfrm>
        </p:spPr>
        <p:txBody>
          <a:bodyPr>
            <a:normAutofit fontScale="92500" lnSpcReduction="20000"/>
          </a:bodyPr>
          <a:lstStyle/>
          <a:p>
            <a:r>
              <a:rPr lang="en-US" dirty="0"/>
              <a:t>Session objectives</a:t>
            </a:r>
          </a:p>
          <a:p>
            <a:r>
              <a:rPr lang="en-US" dirty="0"/>
              <a:t>Introductions</a:t>
            </a:r>
          </a:p>
          <a:p>
            <a:r>
              <a:rPr lang="en-US" dirty="0"/>
              <a:t>Opening questions</a:t>
            </a:r>
          </a:p>
          <a:p>
            <a:r>
              <a:rPr lang="en-US" dirty="0"/>
              <a:t>Setting the context: Trends</a:t>
            </a:r>
          </a:p>
          <a:p>
            <a:r>
              <a:rPr lang="en-US" dirty="0"/>
              <a:t>8 Guiding Principles: Group discussions</a:t>
            </a:r>
          </a:p>
          <a:p>
            <a:pPr lvl="1"/>
            <a:r>
              <a:rPr lang="en-US" dirty="0"/>
              <a:t>First 4 Principles</a:t>
            </a:r>
          </a:p>
          <a:p>
            <a:pPr lvl="1"/>
            <a:r>
              <a:rPr lang="en-US" dirty="0"/>
              <a:t>Second 4 Principles</a:t>
            </a:r>
          </a:p>
          <a:p>
            <a:r>
              <a:rPr lang="en-US" dirty="0"/>
              <a:t>Principles in Action</a:t>
            </a:r>
          </a:p>
          <a:p>
            <a:r>
              <a:rPr lang="en-US" dirty="0"/>
              <a:t>Summary</a:t>
            </a:r>
          </a:p>
          <a:p>
            <a:r>
              <a:rPr lang="en-US" dirty="0"/>
              <a:t>Closing question</a:t>
            </a:r>
          </a:p>
        </p:txBody>
      </p:sp>
    </p:spTree>
    <p:extLst>
      <p:ext uri="{BB962C8B-B14F-4D97-AF65-F5344CB8AC3E}">
        <p14:creationId xmlns:p14="http://schemas.microsoft.com/office/powerpoint/2010/main" val="326429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F27CAF-4CC7-AE45-A2F6-97A3EA1B18F2}"/>
              </a:ext>
            </a:extLst>
          </p:cNvPr>
          <p:cNvSpPr>
            <a:spLocks noGrp="1"/>
          </p:cNvSpPr>
          <p:nvPr>
            <p:ph type="title"/>
          </p:nvPr>
        </p:nvSpPr>
        <p:spPr>
          <a:xfrm>
            <a:off x="1219200" y="957306"/>
            <a:ext cx="10972800" cy="1252728"/>
          </a:xfrm>
        </p:spPr>
        <p:txBody>
          <a:bodyPr/>
          <a:lstStyle/>
          <a:p>
            <a:r>
              <a:rPr lang="en-US" dirty="0"/>
              <a:t>Trend Resources</a:t>
            </a:r>
          </a:p>
        </p:txBody>
      </p:sp>
      <p:sp>
        <p:nvSpPr>
          <p:cNvPr id="6" name="Content Placeholder 2">
            <a:extLst>
              <a:ext uri="{FF2B5EF4-FFF2-40B4-BE49-F238E27FC236}">
                <a16:creationId xmlns:a16="http://schemas.microsoft.com/office/drawing/2014/main" id="{517084B4-4215-CA45-9EA8-CCBC65E8FAF9}"/>
              </a:ext>
            </a:extLst>
          </p:cNvPr>
          <p:cNvSpPr>
            <a:spLocks noGrp="1"/>
          </p:cNvSpPr>
          <p:nvPr>
            <p:ph idx="1"/>
          </p:nvPr>
        </p:nvSpPr>
        <p:spPr>
          <a:xfrm>
            <a:off x="4774419" y="1983794"/>
            <a:ext cx="5863032" cy="1830519"/>
          </a:xfrm>
        </p:spPr>
        <p:txBody>
          <a:bodyPr>
            <a:normAutofit/>
          </a:bodyPr>
          <a:lstStyle/>
          <a:p>
            <a:pPr marL="285750" indent="-285750">
              <a:buFont typeface="Wingdings" pitchFamily="2" charset="2"/>
              <a:buChar char="§"/>
            </a:pPr>
            <a:r>
              <a:rPr lang="en-US" dirty="0"/>
              <a:t>Demographics </a:t>
            </a:r>
            <a:r>
              <a:rPr lang="en-US" dirty="0">
                <a:hlinkClick r:id="rId3"/>
              </a:rPr>
              <a:t>www.ceric.ca/redirection</a:t>
            </a:r>
            <a:r>
              <a:rPr lang="en-US" dirty="0"/>
              <a:t> </a:t>
            </a:r>
          </a:p>
        </p:txBody>
      </p:sp>
      <p:pic>
        <p:nvPicPr>
          <p:cNvPr id="3" name="Picture 2">
            <a:extLst>
              <a:ext uri="{FF2B5EF4-FFF2-40B4-BE49-F238E27FC236}">
                <a16:creationId xmlns:a16="http://schemas.microsoft.com/office/drawing/2014/main" id="{283C3E71-9F5F-3C41-9707-8EBD6F72CC9A}"/>
              </a:ext>
            </a:extLst>
          </p:cNvPr>
          <p:cNvPicPr>
            <a:picLocks noChangeAspect="1"/>
          </p:cNvPicPr>
          <p:nvPr/>
        </p:nvPicPr>
        <p:blipFill>
          <a:blip r:embed="rId4"/>
          <a:stretch>
            <a:fillRect/>
          </a:stretch>
        </p:blipFill>
        <p:spPr>
          <a:xfrm>
            <a:off x="434021" y="807966"/>
            <a:ext cx="4469283" cy="5003063"/>
          </a:xfrm>
          <a:prstGeom prst="rect">
            <a:avLst/>
          </a:prstGeom>
        </p:spPr>
      </p:pic>
    </p:spTree>
    <p:extLst>
      <p:ext uri="{BB962C8B-B14F-4D97-AF65-F5344CB8AC3E}">
        <p14:creationId xmlns:p14="http://schemas.microsoft.com/office/powerpoint/2010/main" val="303158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F27CAF-4CC7-AE45-A2F6-97A3EA1B18F2}"/>
              </a:ext>
            </a:extLst>
          </p:cNvPr>
          <p:cNvSpPr>
            <a:spLocks noGrp="1"/>
          </p:cNvSpPr>
          <p:nvPr>
            <p:ph type="title"/>
          </p:nvPr>
        </p:nvSpPr>
        <p:spPr>
          <a:xfrm>
            <a:off x="3094599" y="762736"/>
            <a:ext cx="10972800" cy="1252728"/>
          </a:xfrm>
        </p:spPr>
        <p:txBody>
          <a:bodyPr/>
          <a:lstStyle/>
          <a:p>
            <a:r>
              <a:rPr lang="en-US" dirty="0"/>
              <a:t>Trend Resources</a:t>
            </a:r>
          </a:p>
        </p:txBody>
      </p:sp>
      <p:sp>
        <p:nvSpPr>
          <p:cNvPr id="6" name="Content Placeholder 2">
            <a:extLst>
              <a:ext uri="{FF2B5EF4-FFF2-40B4-BE49-F238E27FC236}">
                <a16:creationId xmlns:a16="http://schemas.microsoft.com/office/drawing/2014/main" id="{517084B4-4215-CA45-9EA8-CCBC65E8FAF9}"/>
              </a:ext>
            </a:extLst>
          </p:cNvPr>
          <p:cNvSpPr>
            <a:spLocks noGrp="1"/>
          </p:cNvSpPr>
          <p:nvPr>
            <p:ph idx="1"/>
          </p:nvPr>
        </p:nvSpPr>
        <p:spPr>
          <a:xfrm>
            <a:off x="6603004" y="1970542"/>
            <a:ext cx="4833622" cy="1830519"/>
          </a:xfrm>
        </p:spPr>
        <p:txBody>
          <a:bodyPr>
            <a:normAutofit/>
          </a:bodyPr>
          <a:lstStyle/>
          <a:p>
            <a:pPr marL="285750" indent="-285750">
              <a:buFont typeface="Wingdings" pitchFamily="2" charset="2"/>
              <a:buChar char="§"/>
            </a:pPr>
            <a:r>
              <a:rPr lang="en-US" dirty="0"/>
              <a:t>Cultural Diversity</a:t>
            </a:r>
            <a:br>
              <a:rPr lang="en-US" dirty="0"/>
            </a:br>
            <a:r>
              <a:rPr lang="en-US" dirty="0">
                <a:hlinkClick r:id="rId3"/>
              </a:rPr>
              <a:t>www.ceric.ca/settlement</a:t>
            </a:r>
            <a:r>
              <a:rPr lang="en-US" dirty="0"/>
              <a:t> </a:t>
            </a:r>
          </a:p>
        </p:txBody>
      </p:sp>
      <p:pic>
        <p:nvPicPr>
          <p:cNvPr id="5" name="Picture 4">
            <a:extLst>
              <a:ext uri="{FF2B5EF4-FFF2-40B4-BE49-F238E27FC236}">
                <a16:creationId xmlns:a16="http://schemas.microsoft.com/office/drawing/2014/main" id="{2392A8F9-A59D-4FC9-90A7-080A37DF4282}"/>
              </a:ext>
            </a:extLst>
          </p:cNvPr>
          <p:cNvPicPr>
            <a:picLocks noChangeAspect="1"/>
          </p:cNvPicPr>
          <p:nvPr/>
        </p:nvPicPr>
        <p:blipFill>
          <a:blip r:embed="rId4"/>
          <a:stretch>
            <a:fillRect/>
          </a:stretch>
        </p:blipFill>
        <p:spPr>
          <a:xfrm>
            <a:off x="440690" y="2046742"/>
            <a:ext cx="5748076" cy="3237519"/>
          </a:xfrm>
          <a:prstGeom prst="rect">
            <a:avLst/>
          </a:prstGeom>
        </p:spPr>
      </p:pic>
    </p:spTree>
    <p:extLst>
      <p:ext uri="{BB962C8B-B14F-4D97-AF65-F5344CB8AC3E}">
        <p14:creationId xmlns:p14="http://schemas.microsoft.com/office/powerpoint/2010/main" val="163218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F27CAF-4CC7-AE45-A2F6-97A3EA1B18F2}"/>
              </a:ext>
            </a:extLst>
          </p:cNvPr>
          <p:cNvSpPr>
            <a:spLocks noGrp="1"/>
          </p:cNvSpPr>
          <p:nvPr>
            <p:ph type="title"/>
          </p:nvPr>
        </p:nvSpPr>
        <p:spPr>
          <a:xfrm>
            <a:off x="609600" y="957306"/>
            <a:ext cx="10972800" cy="1252728"/>
          </a:xfrm>
        </p:spPr>
        <p:txBody>
          <a:bodyPr/>
          <a:lstStyle/>
          <a:p>
            <a:r>
              <a:rPr lang="en-US" dirty="0"/>
              <a:t>Trend Resources</a:t>
            </a:r>
          </a:p>
        </p:txBody>
      </p:sp>
      <p:sp>
        <p:nvSpPr>
          <p:cNvPr id="6" name="Content Placeholder 2">
            <a:extLst>
              <a:ext uri="{FF2B5EF4-FFF2-40B4-BE49-F238E27FC236}">
                <a16:creationId xmlns:a16="http://schemas.microsoft.com/office/drawing/2014/main" id="{517084B4-4215-CA45-9EA8-CCBC65E8FAF9}"/>
              </a:ext>
            </a:extLst>
          </p:cNvPr>
          <p:cNvSpPr>
            <a:spLocks noGrp="1"/>
          </p:cNvSpPr>
          <p:nvPr>
            <p:ph idx="1"/>
          </p:nvPr>
        </p:nvSpPr>
        <p:spPr>
          <a:xfrm>
            <a:off x="4041364" y="1972558"/>
            <a:ext cx="4313366" cy="1830519"/>
          </a:xfrm>
        </p:spPr>
        <p:txBody>
          <a:bodyPr>
            <a:normAutofit/>
          </a:bodyPr>
          <a:lstStyle/>
          <a:p>
            <a:pPr marL="285750" indent="-285750">
              <a:buFont typeface="Wingdings" pitchFamily="2" charset="2"/>
              <a:buChar char="§"/>
            </a:pPr>
            <a:r>
              <a:rPr lang="en-US" dirty="0"/>
              <a:t>Mental Health – </a:t>
            </a:r>
            <a:r>
              <a:rPr lang="en-US" dirty="0">
                <a:hlinkClick r:id="rId3"/>
              </a:rPr>
              <a:t>www.ceric.ca/projects</a:t>
            </a:r>
            <a:r>
              <a:rPr lang="en-US" dirty="0"/>
              <a:t> </a:t>
            </a:r>
          </a:p>
        </p:txBody>
      </p:sp>
      <p:pic>
        <p:nvPicPr>
          <p:cNvPr id="5" name="Picture 4">
            <a:extLst>
              <a:ext uri="{FF2B5EF4-FFF2-40B4-BE49-F238E27FC236}">
                <a16:creationId xmlns:a16="http://schemas.microsoft.com/office/drawing/2014/main" id="{82886403-6D72-4958-B6C5-11F0680714C6}"/>
              </a:ext>
            </a:extLst>
          </p:cNvPr>
          <p:cNvPicPr>
            <a:picLocks noChangeAspect="1"/>
          </p:cNvPicPr>
          <p:nvPr/>
        </p:nvPicPr>
        <p:blipFill>
          <a:blip r:embed="rId4"/>
          <a:stretch>
            <a:fillRect/>
          </a:stretch>
        </p:blipFill>
        <p:spPr>
          <a:xfrm>
            <a:off x="2487407" y="3631107"/>
            <a:ext cx="7217185" cy="2374444"/>
          </a:xfrm>
          <a:prstGeom prst="rect">
            <a:avLst/>
          </a:prstGeom>
        </p:spPr>
      </p:pic>
    </p:spTree>
    <p:extLst>
      <p:ext uri="{BB962C8B-B14F-4D97-AF65-F5344CB8AC3E}">
        <p14:creationId xmlns:p14="http://schemas.microsoft.com/office/powerpoint/2010/main" val="96206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9858C-5825-45CB-8E0E-B6E30A169099}"/>
              </a:ext>
            </a:extLst>
          </p:cNvPr>
          <p:cNvSpPr>
            <a:spLocks noGrp="1"/>
          </p:cNvSpPr>
          <p:nvPr>
            <p:ph type="title"/>
          </p:nvPr>
        </p:nvSpPr>
        <p:spPr/>
        <p:txBody>
          <a:bodyPr/>
          <a:lstStyle/>
          <a:p>
            <a:r>
              <a:rPr lang="en-US" dirty="0"/>
              <a:t>Closing Question</a:t>
            </a:r>
          </a:p>
        </p:txBody>
      </p:sp>
      <p:sp>
        <p:nvSpPr>
          <p:cNvPr id="3" name="Content Placeholder 2">
            <a:extLst>
              <a:ext uri="{FF2B5EF4-FFF2-40B4-BE49-F238E27FC236}">
                <a16:creationId xmlns:a16="http://schemas.microsoft.com/office/drawing/2014/main" id="{255E370F-8A37-455E-A07D-116082B28894}"/>
              </a:ext>
            </a:extLst>
          </p:cNvPr>
          <p:cNvSpPr>
            <a:spLocks noGrp="1"/>
          </p:cNvSpPr>
          <p:nvPr>
            <p:ph idx="1"/>
          </p:nvPr>
        </p:nvSpPr>
        <p:spPr>
          <a:xfrm>
            <a:off x="609600" y="2229753"/>
            <a:ext cx="10850880" cy="2850383"/>
          </a:xfrm>
        </p:spPr>
        <p:txBody>
          <a:bodyPr>
            <a:normAutofit/>
          </a:bodyPr>
          <a:lstStyle/>
          <a:p>
            <a:pPr marL="118872" indent="0" algn="ctr">
              <a:buNone/>
            </a:pPr>
            <a:endParaRPr lang="en-US" dirty="0"/>
          </a:p>
          <a:p>
            <a:pPr marL="118872" indent="0" algn="ctr">
              <a:buNone/>
            </a:pPr>
            <a:r>
              <a:rPr lang="en-US" sz="4000" dirty="0"/>
              <a:t>What’s the change you want to see now (based on your experience and the emerging trends)?</a:t>
            </a:r>
          </a:p>
        </p:txBody>
      </p:sp>
      <p:sp>
        <p:nvSpPr>
          <p:cNvPr id="4" name="Content Placeholder 2">
            <a:extLst>
              <a:ext uri="{FF2B5EF4-FFF2-40B4-BE49-F238E27FC236}">
                <a16:creationId xmlns:a16="http://schemas.microsoft.com/office/drawing/2014/main" id="{3BF82E50-AB63-D043-A05C-BAA0BA190B9F}"/>
              </a:ext>
            </a:extLst>
          </p:cNvPr>
          <p:cNvSpPr txBox="1">
            <a:spLocks/>
          </p:cNvSpPr>
          <p:nvPr/>
        </p:nvSpPr>
        <p:spPr>
          <a:xfrm>
            <a:off x="58783" y="5037272"/>
            <a:ext cx="11952514" cy="1015186"/>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rgbClr val="137C9F"/>
              </a:buClr>
              <a:buSzPct val="90000"/>
              <a:buFont typeface="Wingdings" charset="2"/>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rgbClr val="EA4C20"/>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rgbClr val="7A9625"/>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rgbClr val="7C1779"/>
              </a:buClr>
              <a:buFont typeface="Wingdings 3"/>
              <a:buChar char=""/>
              <a:defRPr kumimoji="0"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lgn="ctr" defTabSz="914400">
              <a:buNone/>
            </a:pPr>
            <a:endParaRPr lang="en-US" sz="4800" dirty="0"/>
          </a:p>
        </p:txBody>
      </p:sp>
      <p:sp>
        <p:nvSpPr>
          <p:cNvPr id="5" name="Content Placeholder 2">
            <a:extLst>
              <a:ext uri="{FF2B5EF4-FFF2-40B4-BE49-F238E27FC236}">
                <a16:creationId xmlns:a16="http://schemas.microsoft.com/office/drawing/2014/main" id="{16B5C3D1-F789-7D4C-97AB-0F35259047CB}"/>
              </a:ext>
            </a:extLst>
          </p:cNvPr>
          <p:cNvSpPr txBox="1">
            <a:spLocks/>
          </p:cNvSpPr>
          <p:nvPr/>
        </p:nvSpPr>
        <p:spPr>
          <a:xfrm>
            <a:off x="609600" y="4198714"/>
            <a:ext cx="10850880" cy="1161227"/>
          </a:xfrm>
          <a:prstGeom prst="rect">
            <a:avLst/>
          </a:prstGeom>
        </p:spPr>
        <p:txBody>
          <a:bodyPr vert="horz" lIns="54864" tIns="91440" rtlCol="0">
            <a:normAutofit fontScale="85000" lnSpcReduction="2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rgbClr val="137C9F"/>
              </a:buClr>
              <a:buSzPct val="90000"/>
              <a:buFont typeface="Wingdings" charset="2"/>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rgbClr val="EA4C20"/>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rgbClr val="7A9625"/>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rgbClr val="7C1779"/>
              </a:buClr>
              <a:buFont typeface="Wingdings 3"/>
              <a:buChar char=""/>
              <a:defRPr kumimoji="0"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buNone/>
            </a:pPr>
            <a:r>
              <a:rPr lang="en-US" sz="4800" dirty="0"/>
              <a:t>(To vote, go to </a:t>
            </a:r>
            <a:r>
              <a:rPr lang="en-US" sz="4800" b="1" dirty="0" err="1"/>
              <a:t>www.menti.com</a:t>
            </a:r>
            <a:r>
              <a:rPr lang="en-US" sz="4800" b="1" dirty="0"/>
              <a:t> </a:t>
            </a:r>
            <a:r>
              <a:rPr lang="en-US" sz="4800" dirty="0"/>
              <a:t>and use code </a:t>
            </a:r>
            <a:r>
              <a:rPr lang="en-US" sz="4800" b="1" dirty="0"/>
              <a:t>15074</a:t>
            </a:r>
            <a:r>
              <a:rPr lang="en-US" sz="4800" dirty="0"/>
              <a:t>) Results: </a:t>
            </a:r>
            <a:r>
              <a:rPr lang="en-US" sz="4800" dirty="0">
                <a:hlinkClick r:id="rId3"/>
              </a:rPr>
              <a:t>https://bit.ly/2oACGiQ</a:t>
            </a:r>
            <a:endParaRPr lang="en-US" sz="4800" dirty="0"/>
          </a:p>
        </p:txBody>
      </p:sp>
    </p:spTree>
    <p:extLst>
      <p:ext uri="{BB962C8B-B14F-4D97-AF65-F5344CB8AC3E}">
        <p14:creationId xmlns:p14="http://schemas.microsoft.com/office/powerpoint/2010/main" val="374224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F4D9B-9C72-4005-ABF1-5A8078380157}"/>
              </a:ext>
            </a:extLst>
          </p:cNvPr>
          <p:cNvSpPr>
            <a:spLocks noGrp="1"/>
          </p:cNvSpPr>
          <p:nvPr>
            <p:ph type="title"/>
          </p:nvPr>
        </p:nvSpPr>
        <p:spPr/>
        <p:txBody>
          <a:bodyPr/>
          <a:lstStyle/>
          <a:p>
            <a:r>
              <a:rPr lang="en-US" dirty="0"/>
              <a:t>Thank You! </a:t>
            </a:r>
          </a:p>
        </p:txBody>
      </p:sp>
      <p:sp>
        <p:nvSpPr>
          <p:cNvPr id="3" name="Content Placeholder 2">
            <a:extLst>
              <a:ext uri="{FF2B5EF4-FFF2-40B4-BE49-F238E27FC236}">
                <a16:creationId xmlns:a16="http://schemas.microsoft.com/office/drawing/2014/main" id="{BE193F79-61C1-4BC7-A3D6-EBA015C34066}"/>
              </a:ext>
            </a:extLst>
          </p:cNvPr>
          <p:cNvSpPr>
            <a:spLocks noGrp="1"/>
          </p:cNvSpPr>
          <p:nvPr>
            <p:ph idx="1"/>
          </p:nvPr>
        </p:nvSpPr>
        <p:spPr/>
        <p:txBody>
          <a:bodyPr>
            <a:normAutofit/>
          </a:bodyPr>
          <a:lstStyle/>
          <a:p>
            <a:pPr marL="118872" indent="0" algn="ctr">
              <a:buNone/>
            </a:pPr>
            <a:endParaRPr lang="en-US" sz="6600" dirty="0"/>
          </a:p>
          <a:p>
            <a:pPr marL="118872" indent="0" algn="ctr">
              <a:buNone/>
            </a:pPr>
            <a:r>
              <a:rPr lang="en-US" sz="4800" dirty="0"/>
              <a:t>ceric.ca/principles</a:t>
            </a:r>
          </a:p>
        </p:txBody>
      </p:sp>
    </p:spTree>
    <p:extLst>
      <p:ext uri="{BB962C8B-B14F-4D97-AF65-F5344CB8AC3E}">
        <p14:creationId xmlns:p14="http://schemas.microsoft.com/office/powerpoint/2010/main" val="173661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281" y="580508"/>
            <a:ext cx="8814816" cy="1252728"/>
          </a:xfrm>
        </p:spPr>
        <p:txBody>
          <a:bodyPr>
            <a:normAutofit/>
          </a:bodyPr>
          <a:lstStyle/>
          <a:p>
            <a:r>
              <a:rPr lang="en-US" dirty="0"/>
              <a:t>Contact Us</a:t>
            </a:r>
            <a:endParaRPr lang="en-US" dirty="0">
              <a:latin typeface="Corbel"/>
              <a:cs typeface="Corbel"/>
            </a:endParaRPr>
          </a:p>
        </p:txBody>
      </p:sp>
      <p:sp>
        <p:nvSpPr>
          <p:cNvPr id="3" name="Content Placeholder 2"/>
          <p:cNvSpPr>
            <a:spLocks noGrp="1"/>
          </p:cNvSpPr>
          <p:nvPr>
            <p:ph idx="1"/>
          </p:nvPr>
        </p:nvSpPr>
        <p:spPr>
          <a:xfrm>
            <a:off x="857500" y="1208818"/>
            <a:ext cx="8449056" cy="3018176"/>
          </a:xfrm>
        </p:spPr>
        <p:txBody>
          <a:bodyPr>
            <a:normAutofit fontScale="70000" lnSpcReduction="20000"/>
          </a:bodyPr>
          <a:lstStyle/>
          <a:p>
            <a:pPr marL="118872" indent="0">
              <a:buNone/>
            </a:pPr>
            <a:endParaRPr lang="en-US" sz="2800" baseline="30000" dirty="0"/>
          </a:p>
          <a:p>
            <a:pPr marL="118872" indent="0">
              <a:spcBef>
                <a:spcPts val="1275"/>
              </a:spcBef>
              <a:buNone/>
            </a:pPr>
            <a:r>
              <a:rPr lang="en-US" sz="2400" dirty="0">
                <a:cs typeface="Corbel"/>
              </a:rPr>
              <a:t>CERIC </a:t>
            </a:r>
          </a:p>
          <a:p>
            <a:pPr marL="118872" indent="0">
              <a:spcBef>
                <a:spcPts val="1275"/>
              </a:spcBef>
              <a:buNone/>
            </a:pPr>
            <a:r>
              <a:rPr lang="en-US" sz="2400" dirty="0">
                <a:cs typeface="Corbel"/>
              </a:rPr>
              <a:t>Foundation House</a:t>
            </a:r>
          </a:p>
          <a:p>
            <a:pPr marL="118872" indent="0">
              <a:spcBef>
                <a:spcPts val="1275"/>
              </a:spcBef>
              <a:buNone/>
            </a:pPr>
            <a:r>
              <a:rPr lang="en-US" sz="2400" dirty="0"/>
              <a:t>2 St Clair Avenue East, Suite 300  Toronto, Ontario  M4T 2T5</a:t>
            </a:r>
          </a:p>
          <a:p>
            <a:pPr marL="118872" indent="0">
              <a:spcBef>
                <a:spcPts val="1275"/>
              </a:spcBef>
              <a:buNone/>
            </a:pPr>
            <a:r>
              <a:rPr lang="en-US" sz="2400" b="1" dirty="0">
                <a:cs typeface="Corbel"/>
              </a:rPr>
              <a:t>T</a:t>
            </a:r>
            <a:r>
              <a:rPr lang="en-US" sz="2400" dirty="0">
                <a:cs typeface="Corbel"/>
              </a:rPr>
              <a:t>: 416. 929. 2510</a:t>
            </a:r>
          </a:p>
          <a:p>
            <a:pPr marL="118872" indent="0">
              <a:spcBef>
                <a:spcPts val="1275"/>
              </a:spcBef>
              <a:buNone/>
            </a:pPr>
            <a:r>
              <a:rPr lang="en-US" sz="2400" b="1" dirty="0">
                <a:cs typeface="Corbel"/>
              </a:rPr>
              <a:t>E</a:t>
            </a:r>
            <a:r>
              <a:rPr lang="en-US" sz="2400" dirty="0">
                <a:cs typeface="Corbel"/>
              </a:rPr>
              <a:t>: </a:t>
            </a:r>
            <a:r>
              <a:rPr lang="en-US" sz="2400" dirty="0">
                <a:cs typeface="Corbel"/>
                <a:hlinkClick r:id="rId3"/>
              </a:rPr>
              <a:t>admin@ceric.ca</a:t>
            </a:r>
            <a:r>
              <a:rPr lang="en-US" sz="2400" dirty="0">
                <a:cs typeface="Corbel"/>
              </a:rPr>
              <a:t> </a:t>
            </a:r>
          </a:p>
          <a:p>
            <a:pPr marL="118872" indent="0">
              <a:spcBef>
                <a:spcPts val="1275"/>
              </a:spcBef>
              <a:buNone/>
            </a:pPr>
            <a:r>
              <a:rPr lang="en-US" sz="2400" b="1" dirty="0">
                <a:cs typeface="Corbel"/>
              </a:rPr>
              <a:t>ceric.ca</a:t>
            </a:r>
          </a:p>
          <a:p>
            <a:pPr marL="118872" indent="0">
              <a:spcBef>
                <a:spcPts val="1275"/>
              </a:spcBef>
              <a:buNone/>
            </a:pPr>
            <a:r>
              <a:rPr lang="en-US" sz="2400" dirty="0">
                <a:cs typeface="Corbel"/>
              </a:rPr>
              <a:t>Connect with us: </a:t>
            </a:r>
          </a:p>
          <a:p>
            <a:pPr marL="118872" indent="0">
              <a:spcBef>
                <a:spcPts val="1275"/>
              </a:spcBef>
              <a:buNone/>
            </a:pPr>
            <a:endParaRPr lang="en-US" sz="2200" dirty="0">
              <a:cs typeface="Corbel"/>
            </a:endParaRPr>
          </a:p>
        </p:txBody>
      </p:sp>
      <p:pic>
        <p:nvPicPr>
          <p:cNvPr id="7" name="Picture 6"/>
          <p:cNvPicPr>
            <a:picLocks noChangeAspect="1"/>
          </p:cNvPicPr>
          <p:nvPr/>
        </p:nvPicPr>
        <p:blipFill>
          <a:blip r:embed="rId4"/>
          <a:stretch>
            <a:fillRect/>
          </a:stretch>
        </p:blipFill>
        <p:spPr>
          <a:xfrm>
            <a:off x="1046281" y="4258253"/>
            <a:ext cx="508000" cy="508000"/>
          </a:xfrm>
          <a:prstGeom prst="rect">
            <a:avLst/>
          </a:prstGeom>
        </p:spPr>
      </p:pic>
      <p:sp>
        <p:nvSpPr>
          <p:cNvPr id="4" name="TextBox 3"/>
          <p:cNvSpPr txBox="1"/>
          <p:nvPr/>
        </p:nvSpPr>
        <p:spPr>
          <a:xfrm>
            <a:off x="1829170" y="5891693"/>
            <a:ext cx="3093929" cy="369332"/>
          </a:xfrm>
          <a:prstGeom prst="rect">
            <a:avLst/>
          </a:prstGeom>
          <a:noFill/>
        </p:spPr>
        <p:txBody>
          <a:bodyPr wrap="square" rtlCol="0">
            <a:spAutoFit/>
          </a:bodyPr>
          <a:lstStyle/>
          <a:p>
            <a:r>
              <a:rPr lang="en-US" dirty="0" err="1"/>
              <a:t>ceric.ca</a:t>
            </a:r>
            <a:r>
              <a:rPr lang="en-US" dirty="0"/>
              <a:t>/</a:t>
            </a:r>
            <a:r>
              <a:rPr lang="en-US" dirty="0" err="1"/>
              <a:t>youtube</a:t>
            </a:r>
            <a:endParaRPr lang="en-US" dirty="0"/>
          </a:p>
        </p:txBody>
      </p:sp>
      <p:pic>
        <p:nvPicPr>
          <p:cNvPr id="10" name="Picture 9"/>
          <p:cNvPicPr>
            <a:picLocks noChangeAspect="1"/>
          </p:cNvPicPr>
          <p:nvPr/>
        </p:nvPicPr>
        <p:blipFill>
          <a:blip r:embed="rId5"/>
          <a:stretch>
            <a:fillRect/>
          </a:stretch>
        </p:blipFill>
        <p:spPr>
          <a:xfrm>
            <a:off x="1046281" y="4766253"/>
            <a:ext cx="508000" cy="508000"/>
          </a:xfrm>
          <a:prstGeom prst="rect">
            <a:avLst/>
          </a:prstGeom>
        </p:spPr>
      </p:pic>
      <p:pic>
        <p:nvPicPr>
          <p:cNvPr id="11" name="Picture 10"/>
          <p:cNvPicPr>
            <a:picLocks noChangeAspect="1"/>
          </p:cNvPicPr>
          <p:nvPr/>
        </p:nvPicPr>
        <p:blipFill>
          <a:blip r:embed="rId6"/>
          <a:stretch>
            <a:fillRect/>
          </a:stretch>
        </p:blipFill>
        <p:spPr>
          <a:xfrm>
            <a:off x="1046281" y="5278145"/>
            <a:ext cx="508000" cy="508000"/>
          </a:xfrm>
          <a:prstGeom prst="rect">
            <a:avLst/>
          </a:prstGeom>
        </p:spPr>
      </p:pic>
      <p:pic>
        <p:nvPicPr>
          <p:cNvPr id="12" name="Picture 11"/>
          <p:cNvPicPr>
            <a:picLocks noChangeAspect="1"/>
          </p:cNvPicPr>
          <p:nvPr/>
        </p:nvPicPr>
        <p:blipFill>
          <a:blip r:embed="rId7"/>
          <a:stretch>
            <a:fillRect/>
          </a:stretch>
        </p:blipFill>
        <p:spPr>
          <a:xfrm>
            <a:off x="1046281" y="5770450"/>
            <a:ext cx="508000" cy="508000"/>
          </a:xfrm>
          <a:prstGeom prst="rect">
            <a:avLst/>
          </a:prstGeom>
        </p:spPr>
      </p:pic>
      <p:sp>
        <p:nvSpPr>
          <p:cNvPr id="13" name="TextBox 12"/>
          <p:cNvSpPr txBox="1"/>
          <p:nvPr/>
        </p:nvSpPr>
        <p:spPr>
          <a:xfrm>
            <a:off x="1829171" y="4853885"/>
            <a:ext cx="3093929" cy="369332"/>
          </a:xfrm>
          <a:prstGeom prst="rect">
            <a:avLst/>
          </a:prstGeom>
          <a:noFill/>
        </p:spPr>
        <p:txBody>
          <a:bodyPr wrap="square" rtlCol="0">
            <a:spAutoFit/>
          </a:bodyPr>
          <a:lstStyle/>
          <a:p>
            <a:r>
              <a:rPr lang="en-US" dirty="0" err="1"/>
              <a:t>ceric.ca</a:t>
            </a:r>
            <a:r>
              <a:rPr lang="en-US" dirty="0"/>
              <a:t>/twitter</a:t>
            </a:r>
          </a:p>
        </p:txBody>
      </p:sp>
      <p:sp>
        <p:nvSpPr>
          <p:cNvPr id="14" name="TextBox 13"/>
          <p:cNvSpPr txBox="1"/>
          <p:nvPr/>
        </p:nvSpPr>
        <p:spPr>
          <a:xfrm>
            <a:off x="1829171" y="5362804"/>
            <a:ext cx="3093929" cy="369332"/>
          </a:xfrm>
          <a:prstGeom prst="rect">
            <a:avLst/>
          </a:prstGeom>
          <a:noFill/>
        </p:spPr>
        <p:txBody>
          <a:bodyPr wrap="square" rtlCol="0">
            <a:spAutoFit/>
          </a:bodyPr>
          <a:lstStyle/>
          <a:p>
            <a:r>
              <a:rPr lang="en-US" dirty="0" err="1"/>
              <a:t>ceric.ca</a:t>
            </a:r>
            <a:r>
              <a:rPr lang="en-US" dirty="0"/>
              <a:t>/</a:t>
            </a:r>
            <a:r>
              <a:rPr lang="en-US" dirty="0" err="1"/>
              <a:t>facebook</a:t>
            </a:r>
            <a:endParaRPr lang="en-US" dirty="0"/>
          </a:p>
        </p:txBody>
      </p:sp>
      <p:sp>
        <p:nvSpPr>
          <p:cNvPr id="15" name="TextBox 14"/>
          <p:cNvSpPr txBox="1"/>
          <p:nvPr/>
        </p:nvSpPr>
        <p:spPr>
          <a:xfrm>
            <a:off x="1829172" y="4248610"/>
            <a:ext cx="3093929" cy="369332"/>
          </a:xfrm>
          <a:prstGeom prst="rect">
            <a:avLst/>
          </a:prstGeom>
          <a:noFill/>
        </p:spPr>
        <p:txBody>
          <a:bodyPr wrap="square" rtlCol="0">
            <a:spAutoFit/>
          </a:bodyPr>
          <a:lstStyle/>
          <a:p>
            <a:r>
              <a:rPr lang="en-US" dirty="0" err="1"/>
              <a:t>ceric.ca</a:t>
            </a:r>
            <a:r>
              <a:rPr lang="en-US" dirty="0"/>
              <a:t>/</a:t>
            </a:r>
            <a:r>
              <a:rPr lang="en-US" dirty="0" err="1"/>
              <a:t>linkedin</a:t>
            </a:r>
            <a:endParaRPr lang="en-US" dirty="0"/>
          </a:p>
        </p:txBody>
      </p:sp>
    </p:spTree>
    <p:extLst>
      <p:ext uri="{BB962C8B-B14F-4D97-AF65-F5344CB8AC3E}">
        <p14:creationId xmlns:p14="http://schemas.microsoft.com/office/powerpoint/2010/main" val="368210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bwMode="auto">
          <a:xfrm>
            <a:off x="609600" y="852134"/>
            <a:ext cx="10972800" cy="125272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defRPr/>
            </a:pPr>
            <a:r>
              <a:rPr lang="en-US" dirty="0"/>
              <a:t>Session Objectives</a:t>
            </a:r>
            <a:endParaRPr lang="en-CA" dirty="0"/>
          </a:p>
        </p:txBody>
      </p:sp>
      <p:sp>
        <p:nvSpPr>
          <p:cNvPr id="16387" name="Rectangle 3"/>
          <p:cNvSpPr>
            <a:spLocks noGrp="1" noChangeArrowheads="1"/>
          </p:cNvSpPr>
          <p:nvPr>
            <p:ph idx="1"/>
          </p:nvPr>
        </p:nvSpPr>
        <p:spPr>
          <a:xfrm>
            <a:off x="609600" y="2236987"/>
            <a:ext cx="10850880" cy="3779517"/>
          </a:xfrm>
        </p:spPr>
        <p:txBody>
          <a:bodyPr>
            <a:normAutofit/>
          </a:bodyPr>
          <a:lstStyle/>
          <a:p>
            <a:pPr>
              <a:lnSpc>
                <a:spcPct val="90000"/>
              </a:lnSpc>
            </a:pPr>
            <a:r>
              <a:rPr lang="en-US" sz="2800" dirty="0">
                <a:cs typeface="Corbel"/>
              </a:rPr>
              <a:t>Immersive and interactive experience</a:t>
            </a:r>
          </a:p>
          <a:p>
            <a:pPr>
              <a:lnSpc>
                <a:spcPct val="90000"/>
              </a:lnSpc>
            </a:pPr>
            <a:r>
              <a:rPr lang="en-US" sz="2800" dirty="0">
                <a:cs typeface="Corbel"/>
              </a:rPr>
              <a:t>Put you back in touch with first principles</a:t>
            </a:r>
          </a:p>
          <a:p>
            <a:pPr>
              <a:lnSpc>
                <a:spcPct val="90000"/>
              </a:lnSpc>
            </a:pPr>
            <a:r>
              <a:rPr lang="en-US" sz="2800" dirty="0">
                <a:cs typeface="Corbel"/>
              </a:rPr>
              <a:t>Explore the dynamic </a:t>
            </a:r>
            <a:r>
              <a:rPr lang="en-US" sz="2800" dirty="0" err="1">
                <a:cs typeface="Corbel"/>
              </a:rPr>
              <a:t>labour</a:t>
            </a:r>
            <a:r>
              <a:rPr lang="en-US" sz="2800" dirty="0">
                <a:cs typeface="Corbel"/>
              </a:rPr>
              <a:t> market and fluid nature of “career”</a:t>
            </a:r>
          </a:p>
          <a:p>
            <a:pPr>
              <a:lnSpc>
                <a:spcPct val="90000"/>
              </a:lnSpc>
            </a:pPr>
            <a:r>
              <a:rPr lang="en-US" sz="2800" dirty="0">
                <a:cs typeface="Corbel"/>
              </a:rPr>
              <a:t>Understand the intersection of current trends with CERIC’s Guiding Principles of Career Development</a:t>
            </a:r>
          </a:p>
          <a:p>
            <a:pPr>
              <a:lnSpc>
                <a:spcPct val="90000"/>
              </a:lnSpc>
            </a:pPr>
            <a:r>
              <a:rPr lang="en-US" sz="2800" dirty="0">
                <a:cs typeface="Corbel"/>
              </a:rPr>
              <a:t>Learn how you can use these principles in your work</a:t>
            </a:r>
          </a:p>
          <a:p>
            <a:pPr>
              <a:lnSpc>
                <a:spcPct val="90000"/>
              </a:lnSpc>
            </a:pPr>
            <a:endParaRPr lang="en-US" sz="2800" dirty="0">
              <a:cs typeface="Corbel"/>
            </a:endParaRPr>
          </a:p>
          <a:p>
            <a:pPr eaLnBrk="1" hangingPunct="1">
              <a:lnSpc>
                <a:spcPct val="90000"/>
              </a:lnSpc>
              <a:buFontTx/>
              <a:buNone/>
            </a:pPr>
            <a:endParaRPr lang="en-US" sz="1000" dirty="0">
              <a:cs typeface="Corbel"/>
            </a:endParaRPr>
          </a:p>
          <a:p>
            <a:pPr lvl="1">
              <a:lnSpc>
                <a:spcPct val="90000"/>
              </a:lnSpc>
            </a:pPr>
            <a:endParaRPr lang="en-US" sz="2000" dirty="0">
              <a:cs typeface="Corbel"/>
            </a:endParaRPr>
          </a:p>
        </p:txBody>
      </p:sp>
    </p:spTree>
    <p:extLst>
      <p:ext uri="{BB962C8B-B14F-4D97-AF65-F5344CB8AC3E}">
        <p14:creationId xmlns:p14="http://schemas.microsoft.com/office/powerpoint/2010/main" val="1994764444"/>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bwMode="auto">
          <a:xfrm>
            <a:off x="609600" y="852134"/>
            <a:ext cx="10972800" cy="125272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defRPr/>
            </a:pPr>
            <a:r>
              <a:rPr lang="en-CA" dirty="0"/>
              <a:t>Introductions</a:t>
            </a:r>
          </a:p>
        </p:txBody>
      </p:sp>
      <p:sp>
        <p:nvSpPr>
          <p:cNvPr id="16387" name="Rectangle 3"/>
          <p:cNvSpPr>
            <a:spLocks noGrp="1" noChangeArrowheads="1"/>
          </p:cNvSpPr>
          <p:nvPr>
            <p:ph idx="1"/>
          </p:nvPr>
        </p:nvSpPr>
        <p:spPr>
          <a:xfrm>
            <a:off x="609600" y="2236987"/>
            <a:ext cx="10850880" cy="3779517"/>
          </a:xfrm>
        </p:spPr>
        <p:txBody>
          <a:bodyPr>
            <a:normAutofit/>
          </a:bodyPr>
          <a:lstStyle/>
          <a:p>
            <a:pPr marL="118872" indent="0" algn="ctr">
              <a:lnSpc>
                <a:spcPct val="90000"/>
              </a:lnSpc>
              <a:buNone/>
            </a:pPr>
            <a:endParaRPr lang="en-US" sz="4400" dirty="0">
              <a:cs typeface="Corbel"/>
            </a:endParaRPr>
          </a:p>
          <a:p>
            <a:pPr marL="118872" indent="0" algn="ctr">
              <a:lnSpc>
                <a:spcPct val="90000"/>
              </a:lnSpc>
              <a:buNone/>
            </a:pPr>
            <a:endParaRPr lang="en-US" sz="4400" dirty="0">
              <a:cs typeface="Corbel"/>
            </a:endParaRPr>
          </a:p>
          <a:p>
            <a:pPr marL="118872" indent="0" algn="ctr">
              <a:lnSpc>
                <a:spcPct val="90000"/>
              </a:lnSpc>
              <a:buNone/>
            </a:pPr>
            <a:r>
              <a:rPr lang="en-US" sz="4400" dirty="0">
                <a:cs typeface="Corbel"/>
              </a:rPr>
              <a:t>Who are you &amp; what do you do?</a:t>
            </a:r>
          </a:p>
          <a:p>
            <a:pPr>
              <a:lnSpc>
                <a:spcPct val="90000"/>
              </a:lnSpc>
            </a:pPr>
            <a:endParaRPr lang="en-US" sz="2800" dirty="0">
              <a:cs typeface="Corbel"/>
            </a:endParaRPr>
          </a:p>
          <a:p>
            <a:pPr eaLnBrk="1" hangingPunct="1">
              <a:lnSpc>
                <a:spcPct val="90000"/>
              </a:lnSpc>
              <a:buFontTx/>
              <a:buNone/>
            </a:pPr>
            <a:endParaRPr lang="en-US" sz="1000" dirty="0">
              <a:cs typeface="Corbel"/>
            </a:endParaRPr>
          </a:p>
          <a:p>
            <a:pPr lvl="1">
              <a:lnSpc>
                <a:spcPct val="90000"/>
              </a:lnSpc>
            </a:pPr>
            <a:endParaRPr lang="en-US" sz="2000" dirty="0">
              <a:cs typeface="Corbel"/>
            </a:endParaRPr>
          </a:p>
        </p:txBody>
      </p:sp>
    </p:spTree>
    <p:extLst>
      <p:ext uri="{BB962C8B-B14F-4D97-AF65-F5344CB8AC3E}">
        <p14:creationId xmlns:p14="http://schemas.microsoft.com/office/powerpoint/2010/main" val="4227610901"/>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E15A7-DF0A-442A-888C-A60B2C1E98F6}"/>
              </a:ext>
            </a:extLst>
          </p:cNvPr>
          <p:cNvSpPr>
            <a:spLocks noGrp="1"/>
          </p:cNvSpPr>
          <p:nvPr>
            <p:ph type="title"/>
          </p:nvPr>
        </p:nvSpPr>
        <p:spPr>
          <a:xfrm>
            <a:off x="609600" y="953734"/>
            <a:ext cx="10972800" cy="1252728"/>
          </a:xfrm>
        </p:spPr>
        <p:txBody>
          <a:bodyPr/>
          <a:lstStyle/>
          <a:p>
            <a:pPr algn="ctr"/>
            <a:r>
              <a:rPr lang="en-US" dirty="0"/>
              <a:t>Opening Questions</a:t>
            </a:r>
          </a:p>
        </p:txBody>
      </p:sp>
      <p:sp>
        <p:nvSpPr>
          <p:cNvPr id="3" name="Content Placeholder 2">
            <a:extLst>
              <a:ext uri="{FF2B5EF4-FFF2-40B4-BE49-F238E27FC236}">
                <a16:creationId xmlns:a16="http://schemas.microsoft.com/office/drawing/2014/main" id="{B959B57F-5B75-4591-AA09-65CDAC7020B2}"/>
              </a:ext>
            </a:extLst>
          </p:cNvPr>
          <p:cNvSpPr>
            <a:spLocks noGrp="1"/>
          </p:cNvSpPr>
          <p:nvPr>
            <p:ph idx="1"/>
          </p:nvPr>
        </p:nvSpPr>
        <p:spPr>
          <a:xfrm>
            <a:off x="609600" y="2206462"/>
            <a:ext cx="10850880" cy="3592759"/>
          </a:xfrm>
        </p:spPr>
        <p:txBody>
          <a:bodyPr>
            <a:noAutofit/>
          </a:bodyPr>
          <a:lstStyle/>
          <a:p>
            <a:pPr marL="1033272" indent="-914400">
              <a:buFont typeface="+mj-lt"/>
              <a:buAutoNum type="arabicPeriod"/>
            </a:pPr>
            <a:r>
              <a:rPr lang="en-US" sz="3600" dirty="0"/>
              <a:t>How did you get into this work?</a:t>
            </a:r>
          </a:p>
          <a:p>
            <a:pPr marL="1033272" indent="-914400">
              <a:buFont typeface="+mj-lt"/>
              <a:buAutoNum type="arabicPeriod"/>
            </a:pPr>
            <a:r>
              <a:rPr lang="en-US" sz="3600" dirty="0"/>
              <a:t>What was the change you wanted to see when you first got into the field? (To vote, go to </a:t>
            </a:r>
            <a:r>
              <a:rPr lang="en-US" sz="3600" b="1" dirty="0" err="1"/>
              <a:t>www.menti.com</a:t>
            </a:r>
            <a:r>
              <a:rPr lang="en-US" sz="3600" b="1" dirty="0"/>
              <a:t> </a:t>
            </a:r>
            <a:r>
              <a:rPr lang="en-US" sz="3600" dirty="0"/>
              <a:t>and use code </a:t>
            </a:r>
            <a:r>
              <a:rPr lang="en-US" sz="3600" b="1" dirty="0"/>
              <a:t>15074</a:t>
            </a:r>
            <a:r>
              <a:rPr lang="en-US" sz="3600" dirty="0"/>
              <a:t>) Results: </a:t>
            </a:r>
            <a:r>
              <a:rPr lang="en-US" sz="3600" dirty="0">
                <a:hlinkClick r:id="rId3"/>
              </a:rPr>
              <a:t>https://bit.ly/2oACGiQ</a:t>
            </a:r>
            <a:r>
              <a:rPr lang="en-US" sz="3600" dirty="0"/>
              <a:t> </a:t>
            </a:r>
          </a:p>
          <a:p>
            <a:pPr marL="1033272" indent="-914400">
              <a:buFont typeface="+mj-lt"/>
              <a:buAutoNum type="arabicPeriod"/>
            </a:pPr>
            <a:r>
              <a:rPr lang="en-US" sz="3600" dirty="0"/>
              <a:t>5 years will you still be doing this</a:t>
            </a:r>
            <a:r>
              <a:rPr lang="en-US" sz="4200" dirty="0"/>
              <a:t>?</a:t>
            </a:r>
          </a:p>
        </p:txBody>
      </p:sp>
      <p:sp>
        <p:nvSpPr>
          <p:cNvPr id="4" name="Content Placeholder 2">
            <a:extLst>
              <a:ext uri="{FF2B5EF4-FFF2-40B4-BE49-F238E27FC236}">
                <a16:creationId xmlns:a16="http://schemas.microsoft.com/office/drawing/2014/main" id="{14E2DA00-B5E0-1E42-8685-10A06C2E8227}"/>
              </a:ext>
            </a:extLst>
          </p:cNvPr>
          <p:cNvSpPr txBox="1">
            <a:spLocks/>
          </p:cNvSpPr>
          <p:nvPr/>
        </p:nvSpPr>
        <p:spPr>
          <a:xfrm>
            <a:off x="609600" y="5208071"/>
            <a:ext cx="10850880" cy="1161227"/>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rgbClr val="137C9F"/>
              </a:buClr>
              <a:buSzPct val="90000"/>
              <a:buFont typeface="Wingdings" charset="2"/>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rgbClr val="EA4C20"/>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rgbClr val="7A9625"/>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rgbClr val="7C1779"/>
              </a:buClr>
              <a:buFont typeface="Wingdings 3"/>
              <a:buChar char=""/>
              <a:defRPr kumimoji="0"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lgn="ctr" defTabSz="914400">
              <a:buNone/>
            </a:pPr>
            <a:endParaRPr lang="en-US" sz="4800" dirty="0"/>
          </a:p>
        </p:txBody>
      </p:sp>
    </p:spTree>
    <p:extLst>
      <p:ext uri="{BB962C8B-B14F-4D97-AF65-F5344CB8AC3E}">
        <p14:creationId xmlns:p14="http://schemas.microsoft.com/office/powerpoint/2010/main" val="513643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58EAD91-CCB9-314E-8F01-038E19652E7F}"/>
              </a:ext>
            </a:extLst>
          </p:cNvPr>
          <p:cNvSpPr>
            <a:spLocks noGrp="1"/>
          </p:cNvSpPr>
          <p:nvPr>
            <p:ph type="title"/>
          </p:nvPr>
        </p:nvSpPr>
        <p:spPr>
          <a:xfrm>
            <a:off x="7726621" y="1474178"/>
            <a:ext cx="4731105" cy="3211644"/>
          </a:xfrm>
        </p:spPr>
        <p:txBody>
          <a:bodyPr/>
          <a:lstStyle/>
          <a:p>
            <a:r>
              <a:rPr lang="en-US" dirty="0"/>
              <a:t>Video runtime: 3:15 mins</a:t>
            </a:r>
          </a:p>
        </p:txBody>
      </p:sp>
      <p:pic>
        <p:nvPicPr>
          <p:cNvPr id="8" name="Picture 7">
            <a:hlinkClick r:id="rId3"/>
            <a:extLst>
              <a:ext uri="{FF2B5EF4-FFF2-40B4-BE49-F238E27FC236}">
                <a16:creationId xmlns:a16="http://schemas.microsoft.com/office/drawing/2014/main" id="{37131EF6-D448-0D46-97DD-FE85C8631AB3}"/>
              </a:ext>
            </a:extLst>
          </p:cNvPr>
          <p:cNvPicPr>
            <a:picLocks noChangeAspect="1"/>
          </p:cNvPicPr>
          <p:nvPr/>
        </p:nvPicPr>
        <p:blipFill>
          <a:blip r:embed="rId4"/>
          <a:stretch>
            <a:fillRect/>
          </a:stretch>
        </p:blipFill>
        <p:spPr>
          <a:xfrm>
            <a:off x="609600" y="1438648"/>
            <a:ext cx="7117021" cy="3661407"/>
          </a:xfrm>
          <a:prstGeom prst="rect">
            <a:avLst/>
          </a:prstGeom>
        </p:spPr>
      </p:pic>
      <p:sp>
        <p:nvSpPr>
          <p:cNvPr id="9" name="Content Placeholder 2">
            <a:extLst>
              <a:ext uri="{FF2B5EF4-FFF2-40B4-BE49-F238E27FC236}">
                <a16:creationId xmlns:a16="http://schemas.microsoft.com/office/drawing/2014/main" id="{82369F71-E8E1-2042-9D53-2CC07AB6F24A}"/>
              </a:ext>
            </a:extLst>
          </p:cNvPr>
          <p:cNvSpPr txBox="1">
            <a:spLocks/>
          </p:cNvSpPr>
          <p:nvPr/>
        </p:nvSpPr>
        <p:spPr>
          <a:xfrm>
            <a:off x="609600" y="5245052"/>
            <a:ext cx="10850880" cy="1161227"/>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rgbClr val="137C9F"/>
              </a:buClr>
              <a:buSzPct val="90000"/>
              <a:buFont typeface="Wingdings" charset="2"/>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rgbClr val="EA4C20"/>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rgbClr val="7A9625"/>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rgbClr val="7C1779"/>
              </a:buClr>
              <a:buFont typeface="Wingdings 3"/>
              <a:buChar char=""/>
              <a:defRPr kumimoji="0"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lgn="ctr" defTabSz="914400">
              <a:buNone/>
            </a:pPr>
            <a:r>
              <a:rPr lang="en-US" sz="4800" dirty="0">
                <a:hlinkClick r:id="rId3"/>
              </a:rPr>
              <a:t>http://bit.ly/2l0WxlQ</a:t>
            </a:r>
            <a:r>
              <a:rPr lang="en-US" sz="4800" dirty="0"/>
              <a:t> </a:t>
            </a:r>
          </a:p>
        </p:txBody>
      </p:sp>
    </p:spTree>
    <p:extLst>
      <p:ext uri="{BB962C8B-B14F-4D97-AF65-F5344CB8AC3E}">
        <p14:creationId xmlns:p14="http://schemas.microsoft.com/office/powerpoint/2010/main" val="367146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r>
              <a:rPr lang="en-US" dirty="0"/>
              <a:t>Trends</a:t>
            </a:r>
            <a:endParaRPr lang="en-CA" dirty="0"/>
          </a:p>
        </p:txBody>
      </p:sp>
      <p:sp>
        <p:nvSpPr>
          <p:cNvPr id="26626" name="Rectangle 3"/>
          <p:cNvSpPr>
            <a:spLocks noGrp="1" noChangeArrowheads="1"/>
          </p:cNvSpPr>
          <p:nvPr>
            <p:ph idx="1"/>
          </p:nvPr>
        </p:nvSpPr>
        <p:spPr>
          <a:xfrm>
            <a:off x="1417692" y="2417975"/>
            <a:ext cx="9579821" cy="3462017"/>
          </a:xfrm>
        </p:spPr>
        <p:txBody>
          <a:bodyPr>
            <a:normAutofit/>
          </a:bodyPr>
          <a:lstStyle/>
          <a:p>
            <a:r>
              <a:rPr lang="en-CA" sz="3600" dirty="0">
                <a:cs typeface="Corbel"/>
              </a:rPr>
              <a:t>Artificial intelligence, technology &amp; jobs</a:t>
            </a:r>
          </a:p>
          <a:p>
            <a:r>
              <a:rPr lang="en-CA" sz="3600" dirty="0">
                <a:cs typeface="Corbel"/>
              </a:rPr>
              <a:t>Climate change &amp; resource scarcity</a:t>
            </a:r>
          </a:p>
          <a:p>
            <a:r>
              <a:rPr lang="en-CA" sz="3600" dirty="0">
                <a:cs typeface="Corbel"/>
              </a:rPr>
              <a:t>Education &amp; learning</a:t>
            </a:r>
          </a:p>
          <a:p>
            <a:r>
              <a:rPr lang="en-CA" sz="3600" dirty="0">
                <a:cs typeface="Corbel"/>
              </a:rPr>
              <a:t>Demographic shifts</a:t>
            </a:r>
          </a:p>
          <a:p>
            <a:r>
              <a:rPr lang="en-CA" sz="3600" dirty="0">
                <a:cs typeface="Corbel"/>
              </a:rPr>
              <a:t>Mental health &amp; well-being</a:t>
            </a:r>
          </a:p>
          <a:p>
            <a:r>
              <a:rPr lang="en-CA" sz="3600" dirty="0">
                <a:cs typeface="Corbel"/>
              </a:rPr>
              <a:t>Globalized labour mobility &amp; cultural diversity</a:t>
            </a:r>
          </a:p>
        </p:txBody>
      </p:sp>
    </p:spTree>
    <p:extLst>
      <p:ext uri="{BB962C8B-B14F-4D97-AF65-F5344CB8AC3E}">
        <p14:creationId xmlns:p14="http://schemas.microsoft.com/office/powerpoint/2010/main" val="2288113088"/>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6883401" y="2036172"/>
            <a:ext cx="4038600" cy="4274485"/>
          </a:xfrm>
        </p:spPr>
        <p:txBody>
          <a:bodyPr>
            <a:normAutofit/>
          </a:bodyPr>
          <a:lstStyle/>
          <a:p>
            <a:pPr marL="0" indent="0" algn="ctr">
              <a:buNone/>
            </a:pPr>
            <a:endParaRPr lang="en-US" dirty="0">
              <a:latin typeface="Corbel"/>
              <a:cs typeface="Corbel"/>
            </a:endParaRPr>
          </a:p>
        </p:txBody>
      </p:sp>
      <p:sp>
        <p:nvSpPr>
          <p:cNvPr id="8" name="Title 1">
            <a:extLst>
              <a:ext uri="{FF2B5EF4-FFF2-40B4-BE49-F238E27FC236}">
                <a16:creationId xmlns:a16="http://schemas.microsoft.com/office/drawing/2014/main" id="{EB3240BD-60ED-3442-805B-6D9F51387269}"/>
              </a:ext>
            </a:extLst>
          </p:cNvPr>
          <p:cNvSpPr txBox="1">
            <a:spLocks/>
          </p:cNvSpPr>
          <p:nvPr/>
        </p:nvSpPr>
        <p:spPr>
          <a:xfrm>
            <a:off x="319340" y="785109"/>
            <a:ext cx="3401307" cy="5109254"/>
          </a:xfrm>
          <a:prstGeom prst="rect">
            <a:avLst/>
          </a:prstGeom>
        </p:spPr>
        <p:txBody>
          <a:bodyPr vert="horz" lIns="91440" rIns="45720" rtlCol="0" anchor="ctr">
            <a:normAutofit/>
            <a:scene3d>
              <a:camera prst="orthographicFront"/>
              <a:lightRig rig="threePt" dir="t">
                <a:rot lat="0" lon="0" rev="4800000"/>
              </a:lightRig>
            </a:scene3d>
            <a:sp3d prstMaterial="matte"/>
          </a:bodyPr>
          <a:lstStyle>
            <a:lvl1pPr algn="ctr" rtl="0" eaLnBrk="1" latinLnBrk="0" hangingPunct="1">
              <a:spcBef>
                <a:spcPct val="0"/>
              </a:spcBef>
              <a:buNone/>
              <a:defRPr kumimoji="0" sz="4500" b="1" kern="1200">
                <a:solidFill>
                  <a:srgbClr val="EA4C20"/>
                </a:solidFill>
                <a:effectLst/>
                <a:latin typeface="+mj-lt"/>
                <a:ea typeface="+mj-ea"/>
                <a:cs typeface="+mj-cs"/>
              </a:defRPr>
            </a:lvl1pPr>
            <a:extLst/>
          </a:lstStyle>
          <a:p>
            <a:pPr defTabSz="914400"/>
            <a:r>
              <a:rPr lang="en-US" dirty="0"/>
              <a:t>Guiding Principles of Career Development</a:t>
            </a:r>
          </a:p>
        </p:txBody>
      </p:sp>
      <p:pic>
        <p:nvPicPr>
          <p:cNvPr id="2" name="Picture 1">
            <a:extLst>
              <a:ext uri="{FF2B5EF4-FFF2-40B4-BE49-F238E27FC236}">
                <a16:creationId xmlns:a16="http://schemas.microsoft.com/office/drawing/2014/main" id="{0D888137-99F6-8841-BB04-A94E19C90AEE}"/>
              </a:ext>
            </a:extLst>
          </p:cNvPr>
          <p:cNvPicPr>
            <a:picLocks noChangeAspect="1"/>
          </p:cNvPicPr>
          <p:nvPr/>
        </p:nvPicPr>
        <p:blipFill rotWithShape="1">
          <a:blip r:embed="rId3"/>
          <a:srcRect t="46154"/>
          <a:stretch/>
        </p:blipFill>
        <p:spPr>
          <a:xfrm>
            <a:off x="7284384" y="156411"/>
            <a:ext cx="3236636" cy="6338514"/>
          </a:xfrm>
          <a:prstGeom prst="rect">
            <a:avLst/>
          </a:prstGeom>
        </p:spPr>
      </p:pic>
      <p:pic>
        <p:nvPicPr>
          <p:cNvPr id="7" name="Picture 6">
            <a:extLst>
              <a:ext uri="{FF2B5EF4-FFF2-40B4-BE49-F238E27FC236}">
                <a16:creationId xmlns:a16="http://schemas.microsoft.com/office/drawing/2014/main" id="{85809CD4-13DA-7743-B509-2C6259E143FE}"/>
              </a:ext>
            </a:extLst>
          </p:cNvPr>
          <p:cNvPicPr>
            <a:picLocks noChangeAspect="1"/>
          </p:cNvPicPr>
          <p:nvPr/>
        </p:nvPicPr>
        <p:blipFill rotWithShape="1">
          <a:blip r:embed="rId3"/>
          <a:srcRect t="145" b="54274"/>
          <a:stretch/>
        </p:blipFill>
        <p:spPr>
          <a:xfrm>
            <a:off x="3837008" y="1129119"/>
            <a:ext cx="3236636" cy="5365806"/>
          </a:xfrm>
          <a:prstGeom prst="rect">
            <a:avLst/>
          </a:prstGeom>
        </p:spPr>
      </p:pic>
    </p:spTree>
    <p:extLst>
      <p:ext uri="{BB962C8B-B14F-4D97-AF65-F5344CB8AC3E}">
        <p14:creationId xmlns:p14="http://schemas.microsoft.com/office/powerpoint/2010/main" val="23384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34B0C-C195-41A7-B3C3-820C571A6C52}"/>
              </a:ext>
            </a:extLst>
          </p:cNvPr>
          <p:cNvSpPr>
            <a:spLocks noGrp="1"/>
          </p:cNvSpPr>
          <p:nvPr>
            <p:ph type="title"/>
          </p:nvPr>
        </p:nvSpPr>
        <p:spPr/>
        <p:txBody>
          <a:bodyPr>
            <a:normAutofit fontScale="90000"/>
          </a:bodyPr>
          <a:lstStyle/>
          <a:p>
            <a:r>
              <a:rPr lang="en-US" b="0" dirty="0"/>
              <a:t>Guiding Principles of Career Development: Anchored by Evidence</a:t>
            </a:r>
            <a:endParaRPr lang="en-US" dirty="0"/>
          </a:p>
        </p:txBody>
      </p:sp>
      <p:sp>
        <p:nvSpPr>
          <p:cNvPr id="4" name="Content Placeholder 3">
            <a:extLst>
              <a:ext uri="{FF2B5EF4-FFF2-40B4-BE49-F238E27FC236}">
                <a16:creationId xmlns:a16="http://schemas.microsoft.com/office/drawing/2014/main" id="{67198247-F054-41CC-95FA-6B3B961797AA}"/>
              </a:ext>
            </a:extLst>
          </p:cNvPr>
          <p:cNvSpPr>
            <a:spLocks noGrp="1"/>
          </p:cNvSpPr>
          <p:nvPr>
            <p:ph sz="half" idx="2"/>
          </p:nvPr>
        </p:nvSpPr>
        <p:spPr>
          <a:xfrm>
            <a:off x="3695700" y="1773936"/>
            <a:ext cx="7886700" cy="4798314"/>
          </a:xfrm>
        </p:spPr>
        <p:txBody>
          <a:bodyPr>
            <a:normAutofit/>
          </a:bodyPr>
          <a:lstStyle/>
          <a:p>
            <a:endParaRPr lang="en-US" dirty="0"/>
          </a:p>
          <a:p>
            <a:endParaRPr lang="en-US" dirty="0"/>
          </a:p>
          <a:p>
            <a:endParaRPr lang="en-US" dirty="0"/>
          </a:p>
          <a:p>
            <a:r>
              <a:rPr lang="en-US" dirty="0"/>
              <a:t>Expert Insights</a:t>
            </a:r>
          </a:p>
          <a:p>
            <a:endParaRPr lang="en-US" dirty="0"/>
          </a:p>
          <a:p>
            <a:r>
              <a:rPr lang="en-US" dirty="0"/>
              <a:t>Research and References</a:t>
            </a:r>
          </a:p>
          <a:p>
            <a:endParaRPr lang="en-US" dirty="0"/>
          </a:p>
          <a:p>
            <a:endParaRPr lang="en-US" dirty="0"/>
          </a:p>
          <a:p>
            <a:pPr marL="118872" indent="0">
              <a:buNone/>
            </a:pPr>
            <a:endParaRPr lang="en-US" sz="2400" dirty="0"/>
          </a:p>
          <a:p>
            <a:pPr marL="118872" indent="0">
              <a:buNone/>
            </a:pPr>
            <a:r>
              <a:rPr lang="en-US" sz="4000" b="1" dirty="0"/>
              <a:t>ceric.ca/principles</a:t>
            </a:r>
          </a:p>
        </p:txBody>
      </p:sp>
      <p:pic>
        <p:nvPicPr>
          <p:cNvPr id="10" name="Picture 9" descr="A picture containing food, drawing&#10;&#10;Description automatically generated">
            <a:extLst>
              <a:ext uri="{FF2B5EF4-FFF2-40B4-BE49-F238E27FC236}">
                <a16:creationId xmlns:a16="http://schemas.microsoft.com/office/drawing/2014/main" id="{0107B5F1-ECB8-7744-BF6A-0577770355B9}"/>
              </a:ext>
            </a:extLst>
          </p:cNvPr>
          <p:cNvPicPr>
            <a:picLocks noChangeAspect="1"/>
          </p:cNvPicPr>
          <p:nvPr/>
        </p:nvPicPr>
        <p:blipFill>
          <a:blip r:embed="rId3"/>
          <a:stretch>
            <a:fillRect/>
          </a:stretch>
        </p:blipFill>
        <p:spPr>
          <a:xfrm>
            <a:off x="0" y="1580287"/>
            <a:ext cx="3862596" cy="5185611"/>
          </a:xfrm>
          <a:prstGeom prst="rect">
            <a:avLst/>
          </a:prstGeom>
        </p:spPr>
      </p:pic>
    </p:spTree>
    <p:extLst>
      <p:ext uri="{BB962C8B-B14F-4D97-AF65-F5344CB8AC3E}">
        <p14:creationId xmlns:p14="http://schemas.microsoft.com/office/powerpoint/2010/main" val="297591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11889</TotalTime>
  <Words>1799</Words>
  <Application>Microsoft Macintosh PowerPoint</Application>
  <PresentationFormat>Widescreen</PresentationFormat>
  <Paragraphs>235</Paragraphs>
  <Slides>25</Slides>
  <Notes>25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Calibri</vt:lpstr>
      <vt:lpstr>Corbel</vt:lpstr>
      <vt:lpstr>Franklin Gothic Book</vt:lpstr>
      <vt:lpstr>Franklin Gothic Medium</vt:lpstr>
      <vt:lpstr>Times New Roman</vt:lpstr>
      <vt:lpstr>Wingdings</vt:lpstr>
      <vt:lpstr>Wingdings 2</vt:lpstr>
      <vt:lpstr>Wingdings 3</vt:lpstr>
      <vt:lpstr>Module</vt:lpstr>
      <vt:lpstr>PowerPoint Presentation</vt:lpstr>
      <vt:lpstr>Agenda</vt:lpstr>
      <vt:lpstr>Session Objectives</vt:lpstr>
      <vt:lpstr>Introductions</vt:lpstr>
      <vt:lpstr>Opening Questions</vt:lpstr>
      <vt:lpstr>Video runtime: 3:15 mins</vt:lpstr>
      <vt:lpstr>Trends</vt:lpstr>
      <vt:lpstr>PowerPoint Presentation</vt:lpstr>
      <vt:lpstr>Guiding Principles of Career Development: Anchored by Evidence</vt:lpstr>
      <vt:lpstr>Guiding Principles</vt:lpstr>
      <vt:lpstr>Guiding Principles</vt:lpstr>
      <vt:lpstr>Summary</vt:lpstr>
      <vt:lpstr>Principles in Action</vt:lpstr>
      <vt:lpstr>Principles in Action</vt:lpstr>
      <vt:lpstr>Principles in Action</vt:lpstr>
      <vt:lpstr>Principles in Action</vt:lpstr>
      <vt:lpstr>Trend Resources</vt:lpstr>
      <vt:lpstr>Trend Resources</vt:lpstr>
      <vt:lpstr>Trend Resources</vt:lpstr>
      <vt:lpstr>Trend Resources</vt:lpstr>
      <vt:lpstr>Trend Resources</vt:lpstr>
      <vt:lpstr>Trend Resources</vt:lpstr>
      <vt:lpstr>Closing Question</vt:lpstr>
      <vt:lpstr>Thank You! </vt:lpstr>
      <vt:lpstr>Contact Us</vt:lpstr>
    </vt:vector>
  </TitlesOfParts>
  <Company>CERIC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Norman Valdez</dc:creator>
  <cp:lastModifiedBy>Norman Valdez</cp:lastModifiedBy>
  <cp:revision>284</cp:revision>
  <cp:lastPrinted>2017-10-20T14:53:22Z</cp:lastPrinted>
  <dcterms:created xsi:type="dcterms:W3CDTF">2014-02-04T19:24:19Z</dcterms:created>
  <dcterms:modified xsi:type="dcterms:W3CDTF">2019-10-30T16:04:17Z</dcterms:modified>
</cp:coreProperties>
</file>